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9" r:id="rId3"/>
    <p:sldId id="258" r:id="rId4"/>
    <p:sldId id="260" r:id="rId5"/>
    <p:sldId id="263" r:id="rId6"/>
    <p:sldId id="264" r:id="rId7"/>
    <p:sldId id="265" r:id="rId8"/>
    <p:sldId id="266" r:id="rId9"/>
    <p:sldId id="267" r:id="rId10"/>
    <p:sldId id="261" r:id="rId11"/>
    <p:sldId id="262" r:id="rId12"/>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D120B1-490C-4305-862D-3D9336FDBECD}" v="57" dt="2026-01-02T07:10:22.344"/>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4" d="100"/>
          <a:sy n="64" d="100"/>
        </p:scale>
        <p:origin x="126" y="10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yamilishibu@gmail.com" userId="59a2f1360f8366c8" providerId="LiveId" clId="{22B0512A-FA1C-414D-8D55-BCC4742EA153}"/>
    <pc:docChg chg="undo redo custSel addSld delSld modSld sldOrd">
      <pc:chgData name="shyamilishibu@gmail.com" userId="59a2f1360f8366c8" providerId="LiveId" clId="{22B0512A-FA1C-414D-8D55-BCC4742EA153}" dt="2026-01-02T07:12:10.583" v="1201" actId="20577"/>
      <pc:docMkLst>
        <pc:docMk/>
      </pc:docMkLst>
      <pc:sldChg chg="addSp delSp modSp mod">
        <pc:chgData name="shyamilishibu@gmail.com" userId="59a2f1360f8366c8" providerId="LiveId" clId="{22B0512A-FA1C-414D-8D55-BCC4742EA153}" dt="2026-01-02T06:52:33.296" v="726" actId="113"/>
        <pc:sldMkLst>
          <pc:docMk/>
          <pc:sldMk cId="0" sldId="256"/>
        </pc:sldMkLst>
        <pc:spChg chg="add del mod">
          <ac:chgData name="shyamilishibu@gmail.com" userId="59a2f1360f8366c8" providerId="LiveId" clId="{22B0512A-FA1C-414D-8D55-BCC4742EA153}" dt="2026-01-02T06:52:33.296" v="726" actId="113"/>
          <ac:spMkLst>
            <pc:docMk/>
            <pc:sldMk cId="0" sldId="256"/>
            <ac:spMk id="3" creationId="{00000000-0000-0000-0000-000000000000}"/>
          </ac:spMkLst>
        </pc:spChg>
        <pc:spChg chg="del mod">
          <ac:chgData name="shyamilishibu@gmail.com" userId="59a2f1360f8366c8" providerId="LiveId" clId="{22B0512A-FA1C-414D-8D55-BCC4742EA153}" dt="2026-01-02T06:44:00.302" v="489" actId="478"/>
          <ac:spMkLst>
            <pc:docMk/>
            <pc:sldMk cId="0" sldId="256"/>
            <ac:spMk id="4" creationId="{00000000-0000-0000-0000-000000000000}"/>
          </ac:spMkLst>
        </pc:spChg>
        <pc:spChg chg="add del mod">
          <ac:chgData name="shyamilishibu@gmail.com" userId="59a2f1360f8366c8" providerId="LiveId" clId="{22B0512A-FA1C-414D-8D55-BCC4742EA153}" dt="2026-01-02T06:43:40.094" v="480" actId="478"/>
          <ac:spMkLst>
            <pc:docMk/>
            <pc:sldMk cId="0" sldId="256"/>
            <ac:spMk id="5" creationId="{00000000-0000-0000-0000-000000000000}"/>
          </ac:spMkLst>
        </pc:spChg>
        <pc:spChg chg="add del mod">
          <ac:chgData name="shyamilishibu@gmail.com" userId="59a2f1360f8366c8" providerId="LiveId" clId="{22B0512A-FA1C-414D-8D55-BCC4742EA153}" dt="2026-01-02T06:43:44.078" v="482" actId="478"/>
          <ac:spMkLst>
            <pc:docMk/>
            <pc:sldMk cId="0" sldId="256"/>
            <ac:spMk id="6" creationId="{00000000-0000-0000-0000-000000000000}"/>
          </ac:spMkLst>
        </pc:spChg>
        <pc:spChg chg="add del mod">
          <ac:chgData name="shyamilishibu@gmail.com" userId="59a2f1360f8366c8" providerId="LiveId" clId="{22B0512A-FA1C-414D-8D55-BCC4742EA153}" dt="2026-01-02T06:43:48.551" v="484" actId="478"/>
          <ac:spMkLst>
            <pc:docMk/>
            <pc:sldMk cId="0" sldId="256"/>
            <ac:spMk id="7" creationId="{00000000-0000-0000-0000-000000000000}"/>
          </ac:spMkLst>
        </pc:spChg>
        <pc:spChg chg="add mod">
          <ac:chgData name="shyamilishibu@gmail.com" userId="59a2f1360f8366c8" providerId="LiveId" clId="{22B0512A-FA1C-414D-8D55-BCC4742EA153}" dt="2026-01-02T06:45:27.871" v="553" actId="114"/>
          <ac:spMkLst>
            <pc:docMk/>
            <pc:sldMk cId="0" sldId="256"/>
            <ac:spMk id="13" creationId="{B68D2770-27DB-5123-DD3D-0B2604E3BEF2}"/>
          </ac:spMkLst>
        </pc:spChg>
        <pc:spChg chg="add del mod">
          <ac:chgData name="shyamilishibu@gmail.com" userId="59a2f1360f8366c8" providerId="LiveId" clId="{22B0512A-FA1C-414D-8D55-BCC4742EA153}" dt="2026-01-02T06:49:49.116" v="608" actId="22"/>
          <ac:spMkLst>
            <pc:docMk/>
            <pc:sldMk cId="0" sldId="256"/>
            <ac:spMk id="15" creationId="{6305CC5D-B5C1-75FA-E1F9-1260641A853C}"/>
          </ac:spMkLst>
        </pc:spChg>
        <pc:spChg chg="add mod">
          <ac:chgData name="shyamilishibu@gmail.com" userId="59a2f1360f8366c8" providerId="LiveId" clId="{22B0512A-FA1C-414D-8D55-BCC4742EA153}" dt="2026-01-02T06:50:53.582" v="652" actId="1076"/>
          <ac:spMkLst>
            <pc:docMk/>
            <pc:sldMk cId="0" sldId="256"/>
            <ac:spMk id="16" creationId="{5C5BFC95-CC18-D26C-C5F3-2867CD72B4B0}"/>
          </ac:spMkLst>
        </pc:spChg>
        <pc:graphicFrameChg chg="add mod">
          <ac:chgData name="shyamilishibu@gmail.com" userId="59a2f1360f8366c8" providerId="LiveId" clId="{22B0512A-FA1C-414D-8D55-BCC4742EA153}" dt="2026-01-02T06:39:29.073" v="431"/>
          <ac:graphicFrameMkLst>
            <pc:docMk/>
            <pc:sldMk cId="0" sldId="256"/>
            <ac:graphicFrameMk id="9" creationId="{D3E9B924-05DC-32A0-9B51-3097129401AA}"/>
          </ac:graphicFrameMkLst>
        </pc:graphicFrameChg>
        <pc:picChg chg="add del">
          <ac:chgData name="shyamilishibu@gmail.com" userId="59a2f1360f8366c8" providerId="LiveId" clId="{22B0512A-FA1C-414D-8D55-BCC4742EA153}" dt="2026-01-02T06:42:57.761" v="472" actId="478"/>
          <ac:picMkLst>
            <pc:docMk/>
            <pc:sldMk cId="0" sldId="256"/>
            <ac:picMk id="8" creationId="{00000000-0000-0000-0000-000000000000}"/>
          </ac:picMkLst>
        </pc:picChg>
        <pc:picChg chg="add mod">
          <ac:chgData name="shyamilishibu@gmail.com" userId="59a2f1360f8366c8" providerId="LiveId" clId="{22B0512A-FA1C-414D-8D55-BCC4742EA153}" dt="2026-01-02T06:43:56.053" v="487" actId="1076"/>
          <ac:picMkLst>
            <pc:docMk/>
            <pc:sldMk cId="0" sldId="256"/>
            <ac:picMk id="11" creationId="{5CD3A48B-65D9-A031-EA81-7913B03783A5}"/>
          </ac:picMkLst>
        </pc:picChg>
      </pc:sldChg>
      <pc:sldChg chg="addSp delSp modSp del mod modClrScheme chgLayout">
        <pc:chgData name="shyamilishibu@gmail.com" userId="59a2f1360f8366c8" providerId="LiveId" clId="{22B0512A-FA1C-414D-8D55-BCC4742EA153}" dt="2026-01-02T06:49:59.903" v="617" actId="47"/>
        <pc:sldMkLst>
          <pc:docMk/>
          <pc:sldMk cId="0" sldId="257"/>
        </pc:sldMkLst>
        <pc:spChg chg="add mod ord">
          <ac:chgData name="shyamilishibu@gmail.com" userId="59a2f1360f8366c8" providerId="LiveId" clId="{22B0512A-FA1C-414D-8D55-BCC4742EA153}" dt="2026-01-01T09:36:53.661" v="225" actId="14100"/>
          <ac:spMkLst>
            <pc:docMk/>
            <pc:sldMk cId="0" sldId="257"/>
            <ac:spMk id="3" creationId="{3584D561-C47B-EF64-D27A-494ADF3A7264}"/>
          </ac:spMkLst>
        </pc:spChg>
        <pc:spChg chg="add del mod ord">
          <ac:chgData name="shyamilishibu@gmail.com" userId="59a2f1360f8366c8" providerId="LiveId" clId="{22B0512A-FA1C-414D-8D55-BCC4742EA153}" dt="2026-01-01T09:42:02.494" v="226"/>
          <ac:spMkLst>
            <pc:docMk/>
            <pc:sldMk cId="0" sldId="257"/>
            <ac:spMk id="4" creationId="{73122E41-D9E5-AE09-E9A0-FA69C536DF5A}"/>
          </ac:spMkLst>
        </pc:spChg>
        <pc:spChg chg="add mod">
          <ac:chgData name="shyamilishibu@gmail.com" userId="59a2f1360f8366c8" providerId="LiveId" clId="{22B0512A-FA1C-414D-8D55-BCC4742EA153}" dt="2026-01-01T09:43:15.161" v="232" actId="113"/>
          <ac:spMkLst>
            <pc:docMk/>
            <pc:sldMk cId="0" sldId="257"/>
            <ac:spMk id="5" creationId="{EA0E4F02-D070-71F1-8309-3BA441A82E47}"/>
          </ac:spMkLst>
        </pc:spChg>
        <pc:picChg chg="add mod">
          <ac:chgData name="shyamilishibu@gmail.com" userId="59a2f1360f8366c8" providerId="LiveId" clId="{22B0512A-FA1C-414D-8D55-BCC4742EA153}" dt="2026-01-01T09:48:06.016" v="235" actId="1076"/>
          <ac:picMkLst>
            <pc:docMk/>
            <pc:sldMk cId="0" sldId="257"/>
            <ac:picMk id="7" creationId="{2F6741C0-4367-75FA-B9F7-99EF668BE48E}"/>
          </ac:picMkLst>
        </pc:picChg>
      </pc:sldChg>
      <pc:sldChg chg="addSp modSp add del mod modClrScheme chgLayout">
        <pc:chgData name="shyamilishibu@gmail.com" userId="59a2f1360f8366c8" providerId="LiveId" clId="{22B0512A-FA1C-414D-8D55-BCC4742EA153}" dt="2026-01-02T06:49:54.614" v="616" actId="47"/>
        <pc:sldMkLst>
          <pc:docMk/>
          <pc:sldMk cId="0" sldId="258"/>
        </pc:sldMkLst>
        <pc:spChg chg="add mod ord">
          <ac:chgData name="shyamilishibu@gmail.com" userId="59a2f1360f8366c8" providerId="LiveId" clId="{22B0512A-FA1C-414D-8D55-BCC4742EA153}" dt="2026-01-01T09:51:10.084" v="243" actId="255"/>
          <ac:spMkLst>
            <pc:docMk/>
            <pc:sldMk cId="0" sldId="258"/>
            <ac:spMk id="3" creationId="{FE5EFFA5-BB56-AA08-C9AD-C7A1368D6F96}"/>
          </ac:spMkLst>
        </pc:spChg>
        <pc:spChg chg="add mod ord">
          <ac:chgData name="shyamilishibu@gmail.com" userId="59a2f1360f8366c8" providerId="LiveId" clId="{22B0512A-FA1C-414D-8D55-BCC4742EA153}" dt="2026-01-01T09:52:59.092" v="250" actId="114"/>
          <ac:spMkLst>
            <pc:docMk/>
            <pc:sldMk cId="0" sldId="258"/>
            <ac:spMk id="4" creationId="{16A3CBF2-C5E3-79C3-A6BF-DDA0AA6C87AB}"/>
          </ac:spMkLst>
        </pc:spChg>
        <pc:picChg chg="add mod">
          <ac:chgData name="shyamilishibu@gmail.com" userId="59a2f1360f8366c8" providerId="LiveId" clId="{22B0512A-FA1C-414D-8D55-BCC4742EA153}" dt="2026-01-01T09:55:26.775" v="257" actId="1440"/>
          <ac:picMkLst>
            <pc:docMk/>
            <pc:sldMk cId="0" sldId="258"/>
            <ac:picMk id="6" creationId="{9DBD6352-CC33-B7D7-4C15-38ED76AAB829}"/>
          </ac:picMkLst>
        </pc:picChg>
      </pc:sldChg>
      <pc:sldChg chg="addSp modSp mod ord modClrScheme chgLayout">
        <pc:chgData name="shyamilishibu@gmail.com" userId="59a2f1360f8366c8" providerId="LiveId" clId="{22B0512A-FA1C-414D-8D55-BCC4742EA153}" dt="2026-01-02T06:50:15.522" v="634" actId="20577"/>
        <pc:sldMkLst>
          <pc:docMk/>
          <pc:sldMk cId="0" sldId="259"/>
        </pc:sldMkLst>
        <pc:spChg chg="add mod ord">
          <ac:chgData name="shyamilishibu@gmail.com" userId="59a2f1360f8366c8" providerId="LiveId" clId="{22B0512A-FA1C-414D-8D55-BCC4742EA153}" dt="2026-01-02T06:50:15.522" v="634" actId="20577"/>
          <ac:spMkLst>
            <pc:docMk/>
            <pc:sldMk cId="0" sldId="259"/>
            <ac:spMk id="3" creationId="{13D9EABC-8E8E-7841-4B84-7E947026985B}"/>
          </ac:spMkLst>
        </pc:spChg>
        <pc:spChg chg="add mod ord">
          <ac:chgData name="shyamilishibu@gmail.com" userId="59a2f1360f8366c8" providerId="LiveId" clId="{22B0512A-FA1C-414D-8D55-BCC4742EA153}" dt="2026-01-01T10:13:40.326" v="269" actId="1076"/>
          <ac:spMkLst>
            <pc:docMk/>
            <pc:sldMk cId="0" sldId="259"/>
            <ac:spMk id="4" creationId="{E8E08AA8-5687-E4CA-1463-AA3FBCE37780}"/>
          </ac:spMkLst>
        </pc:spChg>
        <pc:picChg chg="add mod">
          <ac:chgData name="shyamilishibu@gmail.com" userId="59a2f1360f8366c8" providerId="LiveId" clId="{22B0512A-FA1C-414D-8D55-BCC4742EA153}" dt="2026-01-02T06:46:02.276" v="558" actId="1076"/>
          <ac:picMkLst>
            <pc:docMk/>
            <pc:sldMk cId="0" sldId="259"/>
            <ac:picMk id="5" creationId="{6091A78D-EDD8-F00E-3DF9-07E121C2EF23}"/>
          </ac:picMkLst>
        </pc:picChg>
      </pc:sldChg>
      <pc:sldChg chg="addSp delSp modSp mod modClrScheme chgLayout">
        <pc:chgData name="shyamilishibu@gmail.com" userId="59a2f1360f8366c8" providerId="LiveId" clId="{22B0512A-FA1C-414D-8D55-BCC4742EA153}" dt="2026-01-02T07:00:13.268" v="927" actId="20577"/>
        <pc:sldMkLst>
          <pc:docMk/>
          <pc:sldMk cId="0" sldId="260"/>
        </pc:sldMkLst>
        <pc:spChg chg="add del mod ord">
          <ac:chgData name="shyamilishibu@gmail.com" userId="59a2f1360f8366c8" providerId="LiveId" clId="{22B0512A-FA1C-414D-8D55-BCC4742EA153}" dt="2026-01-02T06:56:39.145" v="792" actId="478"/>
          <ac:spMkLst>
            <pc:docMk/>
            <pc:sldMk cId="0" sldId="260"/>
            <ac:spMk id="3" creationId="{D7203FBA-E039-3D0C-BB9D-D65E7AA10415}"/>
          </ac:spMkLst>
        </pc:spChg>
        <pc:spChg chg="add del mod ord">
          <ac:chgData name="shyamilishibu@gmail.com" userId="59a2f1360f8366c8" providerId="LiveId" clId="{22B0512A-FA1C-414D-8D55-BCC4742EA153}" dt="2026-01-02T06:56:34.562" v="790" actId="478"/>
          <ac:spMkLst>
            <pc:docMk/>
            <pc:sldMk cId="0" sldId="260"/>
            <ac:spMk id="4" creationId="{226F1E5A-76E1-3757-12CD-FB8737932EE2}"/>
          </ac:spMkLst>
        </pc:spChg>
        <pc:spChg chg="add del mod">
          <ac:chgData name="shyamilishibu@gmail.com" userId="59a2f1360f8366c8" providerId="LiveId" clId="{22B0512A-FA1C-414D-8D55-BCC4742EA153}" dt="2026-01-02T06:56:44.521" v="794" actId="478"/>
          <ac:spMkLst>
            <pc:docMk/>
            <pc:sldMk cId="0" sldId="260"/>
            <ac:spMk id="6" creationId="{908FBEFA-0D5B-D557-5B1C-66D3AED46F30}"/>
          </ac:spMkLst>
        </pc:spChg>
        <pc:spChg chg="add mod">
          <ac:chgData name="shyamilishibu@gmail.com" userId="59a2f1360f8366c8" providerId="LiveId" clId="{22B0512A-FA1C-414D-8D55-BCC4742EA153}" dt="2026-01-02T06:59:28.675" v="828" actId="21"/>
          <ac:spMkLst>
            <pc:docMk/>
            <pc:sldMk cId="0" sldId="260"/>
            <ac:spMk id="8" creationId="{7BFAAD46-4F6B-2E31-69EA-F5BB73DC8FBB}"/>
          </ac:spMkLst>
        </pc:spChg>
        <pc:spChg chg="add mod">
          <ac:chgData name="shyamilishibu@gmail.com" userId="59a2f1360f8366c8" providerId="LiveId" clId="{22B0512A-FA1C-414D-8D55-BCC4742EA153}" dt="2026-01-02T07:00:13.268" v="927" actId="20577"/>
          <ac:spMkLst>
            <pc:docMk/>
            <pc:sldMk cId="0" sldId="260"/>
            <ac:spMk id="10" creationId="{A9AA0A47-61C0-C280-497A-363B5EA8F254}"/>
          </ac:spMkLst>
        </pc:spChg>
      </pc:sldChg>
      <pc:sldChg chg="addSp delSp modSp new mod modClrScheme chgLayout">
        <pc:chgData name="shyamilishibu@gmail.com" userId="59a2f1360f8366c8" providerId="LiveId" clId="{22B0512A-FA1C-414D-8D55-BCC4742EA153}" dt="2026-01-02T07:12:10.583" v="1201" actId="20577"/>
        <pc:sldMkLst>
          <pc:docMk/>
          <pc:sldMk cId="951689722" sldId="263"/>
        </pc:sldMkLst>
        <pc:spChg chg="del mod ord">
          <ac:chgData name="shyamilishibu@gmail.com" userId="59a2f1360f8366c8" providerId="LiveId" clId="{22B0512A-FA1C-414D-8D55-BCC4742EA153}" dt="2026-01-01T10:35:31.347" v="311" actId="700"/>
          <ac:spMkLst>
            <pc:docMk/>
            <pc:sldMk cId="951689722" sldId="263"/>
            <ac:spMk id="2" creationId="{35968CC5-9F7E-8E69-FD50-1D52ACB6E558}"/>
          </ac:spMkLst>
        </pc:spChg>
        <pc:spChg chg="del mod ord">
          <ac:chgData name="shyamilishibu@gmail.com" userId="59a2f1360f8366c8" providerId="LiveId" clId="{22B0512A-FA1C-414D-8D55-BCC4742EA153}" dt="2026-01-01T10:35:31.347" v="311" actId="700"/>
          <ac:spMkLst>
            <pc:docMk/>
            <pc:sldMk cId="951689722" sldId="263"/>
            <ac:spMk id="3" creationId="{65BCC7BE-E49D-6CC9-221A-B8F42A3F50B2}"/>
          </ac:spMkLst>
        </pc:spChg>
        <pc:spChg chg="add del mod ord">
          <ac:chgData name="shyamilishibu@gmail.com" userId="59a2f1360f8366c8" providerId="LiveId" clId="{22B0512A-FA1C-414D-8D55-BCC4742EA153}" dt="2026-01-01T10:35:36.192" v="313" actId="478"/>
          <ac:spMkLst>
            <pc:docMk/>
            <pc:sldMk cId="951689722" sldId="263"/>
            <ac:spMk id="4" creationId="{134FECB4-4A54-AA70-C6B0-E23EF82EF4B2}"/>
          </ac:spMkLst>
        </pc:spChg>
        <pc:spChg chg="add mod ord">
          <ac:chgData name="shyamilishibu@gmail.com" userId="59a2f1360f8366c8" providerId="LiveId" clId="{22B0512A-FA1C-414D-8D55-BCC4742EA153}" dt="2026-01-02T07:12:10.583" v="1201" actId="20577"/>
          <ac:spMkLst>
            <pc:docMk/>
            <pc:sldMk cId="951689722" sldId="263"/>
            <ac:spMk id="5" creationId="{DE84B3CE-717B-0371-2F87-A9257A2F5011}"/>
          </ac:spMkLst>
        </pc:spChg>
      </pc:sldChg>
      <pc:sldChg chg="addSp delSp modSp new mod chgLayout">
        <pc:chgData name="shyamilishibu@gmail.com" userId="59a2f1360f8366c8" providerId="LiveId" clId="{22B0512A-FA1C-414D-8D55-BCC4742EA153}" dt="2026-01-02T07:03:27.303" v="1129" actId="255"/>
        <pc:sldMkLst>
          <pc:docMk/>
          <pc:sldMk cId="3711269713" sldId="264"/>
        </pc:sldMkLst>
        <pc:spChg chg="mod ord">
          <ac:chgData name="shyamilishibu@gmail.com" userId="59a2f1360f8366c8" providerId="LiveId" clId="{22B0512A-FA1C-414D-8D55-BCC4742EA153}" dt="2026-01-01T10:51:59.882" v="365" actId="700"/>
          <ac:spMkLst>
            <pc:docMk/>
            <pc:sldMk cId="3711269713" sldId="264"/>
            <ac:spMk id="2" creationId="{10A8637D-A706-13F7-3D1F-845BCA40E902}"/>
          </ac:spMkLst>
        </pc:spChg>
        <pc:spChg chg="add del mod ord">
          <ac:chgData name="shyamilishibu@gmail.com" userId="59a2f1360f8366c8" providerId="LiveId" clId="{22B0512A-FA1C-414D-8D55-BCC4742EA153}" dt="2026-01-02T07:02:56.932" v="1039" actId="20577"/>
          <ac:spMkLst>
            <pc:docMk/>
            <pc:sldMk cId="3711269713" sldId="264"/>
            <ac:spMk id="3" creationId="{E573EF5F-E37F-F4B5-C29F-955F20B4918E}"/>
          </ac:spMkLst>
        </pc:spChg>
        <pc:spChg chg="add del mod">
          <ac:chgData name="shyamilishibu@gmail.com" userId="59a2f1360f8366c8" providerId="LiveId" clId="{22B0512A-FA1C-414D-8D55-BCC4742EA153}" dt="2026-01-01T10:48:48.165" v="353" actId="47"/>
          <ac:spMkLst>
            <pc:docMk/>
            <pc:sldMk cId="3711269713" sldId="264"/>
            <ac:spMk id="4" creationId="{9B4DA2BD-E715-D027-A698-89C927A142F4}"/>
          </ac:spMkLst>
        </pc:spChg>
        <pc:spChg chg="add del">
          <ac:chgData name="shyamilishibu@gmail.com" userId="59a2f1360f8366c8" providerId="LiveId" clId="{22B0512A-FA1C-414D-8D55-BCC4742EA153}" dt="2026-01-01T10:48:48.695" v="354" actId="478"/>
          <ac:spMkLst>
            <pc:docMk/>
            <pc:sldMk cId="3711269713" sldId="264"/>
            <ac:spMk id="5" creationId="{95B0E81F-1534-9240-1581-A362C5E086FC}"/>
          </ac:spMkLst>
        </pc:spChg>
        <pc:spChg chg="add mod">
          <ac:chgData name="shyamilishibu@gmail.com" userId="59a2f1360f8366c8" providerId="LiveId" clId="{22B0512A-FA1C-414D-8D55-BCC4742EA153}" dt="2026-01-01T10:48:45.315" v="350" actId="478"/>
          <ac:spMkLst>
            <pc:docMk/>
            <pc:sldMk cId="3711269713" sldId="264"/>
            <ac:spMk id="6" creationId="{692A4687-8825-4A64-D07C-4F28C716CCB6}"/>
          </ac:spMkLst>
        </pc:spChg>
        <pc:spChg chg="add mod">
          <ac:chgData name="shyamilishibu@gmail.com" userId="59a2f1360f8366c8" providerId="LiveId" clId="{22B0512A-FA1C-414D-8D55-BCC4742EA153}" dt="2026-01-02T07:01:39.253" v="936" actId="1076"/>
          <ac:spMkLst>
            <pc:docMk/>
            <pc:sldMk cId="3711269713" sldId="264"/>
            <ac:spMk id="6" creationId="{854F85B1-B6DE-82D0-2EBA-2DCF16C9BF80}"/>
          </ac:spMkLst>
        </pc:spChg>
        <pc:spChg chg="add mod">
          <ac:chgData name="shyamilishibu@gmail.com" userId="59a2f1360f8366c8" providerId="LiveId" clId="{22B0512A-FA1C-414D-8D55-BCC4742EA153}" dt="2026-01-02T07:03:27.303" v="1129" actId="255"/>
          <ac:spMkLst>
            <pc:docMk/>
            <pc:sldMk cId="3711269713" sldId="264"/>
            <ac:spMk id="8" creationId="{A2818854-8EA6-A75C-2466-09DF735E1132}"/>
          </ac:spMkLst>
        </pc:spChg>
      </pc:sldChg>
      <pc:sldChg chg="addSp delSp modSp new mod chgLayout">
        <pc:chgData name="shyamilishibu@gmail.com" userId="59a2f1360f8366c8" providerId="LiveId" clId="{22B0512A-FA1C-414D-8D55-BCC4742EA153}" dt="2026-01-02T07:07:26.540" v="1163" actId="1076"/>
        <pc:sldMkLst>
          <pc:docMk/>
          <pc:sldMk cId="3028912619" sldId="265"/>
        </pc:sldMkLst>
        <pc:spChg chg="del mod">
          <ac:chgData name="shyamilishibu@gmail.com" userId="59a2f1360f8366c8" providerId="LiveId" clId="{22B0512A-FA1C-414D-8D55-BCC4742EA153}" dt="2026-01-01T10:53:30.049" v="368" actId="478"/>
          <ac:spMkLst>
            <pc:docMk/>
            <pc:sldMk cId="3028912619" sldId="265"/>
            <ac:spMk id="2" creationId="{C78207A8-443F-8BBA-C3C0-9A0628875959}"/>
          </ac:spMkLst>
        </pc:spChg>
        <pc:spChg chg="del mod">
          <ac:chgData name="shyamilishibu@gmail.com" userId="59a2f1360f8366c8" providerId="LiveId" clId="{22B0512A-FA1C-414D-8D55-BCC4742EA153}" dt="2026-01-02T07:03:51.763" v="1131" actId="478"/>
          <ac:spMkLst>
            <pc:docMk/>
            <pc:sldMk cId="3028912619" sldId="265"/>
            <ac:spMk id="3" creationId="{EEF6D10A-8C28-98D3-B55A-F4D82DB18E1A}"/>
          </ac:spMkLst>
        </pc:spChg>
        <pc:spChg chg="add del mod">
          <ac:chgData name="shyamilishibu@gmail.com" userId="59a2f1360f8366c8" providerId="LiveId" clId="{22B0512A-FA1C-414D-8D55-BCC4742EA153}" dt="2026-01-02T07:03:58.628" v="1133" actId="478"/>
          <ac:spMkLst>
            <pc:docMk/>
            <pc:sldMk cId="3028912619" sldId="265"/>
            <ac:spMk id="4" creationId="{52913C8C-C7FD-8CCE-1827-763DACDC8B7C}"/>
          </ac:spMkLst>
        </pc:spChg>
        <pc:spChg chg="add del mod">
          <ac:chgData name="shyamilishibu@gmail.com" userId="59a2f1360f8366c8" providerId="LiveId" clId="{22B0512A-FA1C-414D-8D55-BCC4742EA153}" dt="2026-01-02T07:05:43.603" v="1136" actId="478"/>
          <ac:spMkLst>
            <pc:docMk/>
            <pc:sldMk cId="3028912619" sldId="265"/>
            <ac:spMk id="5" creationId="{38C3BF16-50E6-4F81-E8D4-D0CF7242D15A}"/>
          </ac:spMkLst>
        </pc:spChg>
        <pc:spChg chg="add mod">
          <ac:chgData name="shyamilishibu@gmail.com" userId="59a2f1360f8366c8" providerId="LiveId" clId="{22B0512A-FA1C-414D-8D55-BCC4742EA153}" dt="2026-01-02T07:07:26.540" v="1163" actId="1076"/>
          <ac:spMkLst>
            <pc:docMk/>
            <pc:sldMk cId="3028912619" sldId="265"/>
            <ac:spMk id="6" creationId="{FE15A336-99B1-141C-768A-4E8FFD7620C8}"/>
          </ac:spMkLst>
        </pc:spChg>
      </pc:sldChg>
      <pc:sldChg chg="addSp delSp modSp new mod">
        <pc:chgData name="shyamilishibu@gmail.com" userId="59a2f1360f8366c8" providerId="LiveId" clId="{22B0512A-FA1C-414D-8D55-BCC4742EA153}" dt="2026-01-02T07:10:31.702" v="1191" actId="255"/>
        <pc:sldMkLst>
          <pc:docMk/>
          <pc:sldMk cId="343234351" sldId="266"/>
        </pc:sldMkLst>
        <pc:spChg chg="mod">
          <ac:chgData name="shyamilishibu@gmail.com" userId="59a2f1360f8366c8" providerId="LiveId" clId="{22B0512A-FA1C-414D-8D55-BCC4742EA153}" dt="2026-01-02T07:09:04.545" v="1184" actId="20577"/>
          <ac:spMkLst>
            <pc:docMk/>
            <pc:sldMk cId="343234351" sldId="266"/>
            <ac:spMk id="2" creationId="{4CA52F16-D7F1-2AD1-624A-11CE539B140A}"/>
          </ac:spMkLst>
        </pc:spChg>
        <pc:spChg chg="mod">
          <ac:chgData name="shyamilishibu@gmail.com" userId="59a2f1360f8366c8" providerId="LiveId" clId="{22B0512A-FA1C-414D-8D55-BCC4742EA153}" dt="2026-01-02T07:10:31.702" v="1191" actId="255"/>
          <ac:spMkLst>
            <pc:docMk/>
            <pc:sldMk cId="343234351" sldId="266"/>
            <ac:spMk id="3" creationId="{06258BF3-A955-7256-5F93-8A1AF3C9DA78}"/>
          </ac:spMkLst>
        </pc:spChg>
        <pc:spChg chg="add del mod">
          <ac:chgData name="shyamilishibu@gmail.com" userId="59a2f1360f8366c8" providerId="LiveId" clId="{22B0512A-FA1C-414D-8D55-BCC4742EA153}" dt="2026-01-02T06:49:47.484" v="606" actId="20577"/>
          <ac:spMkLst>
            <pc:docMk/>
            <pc:sldMk cId="343234351" sldId="266"/>
            <ac:spMk id="4" creationId="{5B8B5C3C-2E77-9FE3-AE33-B802FF2CC237}"/>
          </ac:spMkLst>
        </pc:spChg>
      </pc:sldChg>
      <pc:sldChg chg="addSp delSp modSp new mod modClrScheme chgLayout">
        <pc:chgData name="shyamilishibu@gmail.com" userId="59a2f1360f8366c8" providerId="LiveId" clId="{22B0512A-FA1C-414D-8D55-BCC4742EA153}" dt="2026-01-01T11:00:12.220" v="423" actId="14100"/>
        <pc:sldMkLst>
          <pc:docMk/>
          <pc:sldMk cId="3382861673" sldId="267"/>
        </pc:sldMkLst>
        <pc:spChg chg="del">
          <ac:chgData name="shyamilishibu@gmail.com" userId="59a2f1360f8366c8" providerId="LiveId" clId="{22B0512A-FA1C-414D-8D55-BCC4742EA153}" dt="2026-01-01T10:59:46.717" v="415" actId="700"/>
          <ac:spMkLst>
            <pc:docMk/>
            <pc:sldMk cId="3382861673" sldId="267"/>
            <ac:spMk id="2" creationId="{B1E7ADB4-FAFE-E3EF-B627-0D55559DB8B1}"/>
          </ac:spMkLst>
        </pc:spChg>
        <pc:spChg chg="del">
          <ac:chgData name="shyamilishibu@gmail.com" userId="59a2f1360f8366c8" providerId="LiveId" clId="{22B0512A-FA1C-414D-8D55-BCC4742EA153}" dt="2026-01-01T10:59:46.717" v="415" actId="700"/>
          <ac:spMkLst>
            <pc:docMk/>
            <pc:sldMk cId="3382861673" sldId="267"/>
            <ac:spMk id="3" creationId="{C9A6B023-54B1-F786-7812-5D73B82B85F4}"/>
          </ac:spMkLst>
        </pc:spChg>
        <pc:picChg chg="add mod">
          <ac:chgData name="shyamilishibu@gmail.com" userId="59a2f1360f8366c8" providerId="LiveId" clId="{22B0512A-FA1C-414D-8D55-BCC4742EA153}" dt="2026-01-01T11:00:12.220" v="423" actId="14100"/>
          <ac:picMkLst>
            <pc:docMk/>
            <pc:sldMk cId="3382861673" sldId="267"/>
            <ac:picMk id="3074" creationId="{AC690ED7-2659-C0AC-1E28-D4045C7B9A41}"/>
          </ac:picMkLst>
        </pc:picChg>
      </pc:sldChg>
    </pc:docChg>
  </pc:docChgLst>
</pc:chgInfo>
</file>

<file path=ppt/media/image1.png>
</file>

<file path=ppt/media/image10.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sz="1800" b="1" i="0">
                <a:solidFill>
                  <a:schemeClr val="tx1"/>
                </a:solidFill>
                <a:latin typeface="Calibri"/>
                <a:cs typeface="Calibri"/>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1/2/2026</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800" b="1"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1/2/2026</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800" b="1" i="0">
                <a:solidFill>
                  <a:schemeClr val="tx1"/>
                </a:solidFill>
                <a:latin typeface="Calibri"/>
                <a:cs typeface="Calibri"/>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1/2/2026</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800" b="1" i="0">
                <a:solidFill>
                  <a:schemeClr val="tx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1/2/2026</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1/2/2026</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2"/>
            <a:ext cx="2446020" cy="6858000"/>
          </a:xfrm>
          <a:custGeom>
            <a:avLst/>
            <a:gdLst/>
            <a:ahLst/>
            <a:cxnLst/>
            <a:rect l="l" t="t" r="r" b="b"/>
            <a:pathLst>
              <a:path w="2446020" h="6858000">
                <a:moveTo>
                  <a:pt x="0" y="6857999"/>
                </a:moveTo>
                <a:lnTo>
                  <a:pt x="2445462" y="6857999"/>
                </a:lnTo>
                <a:lnTo>
                  <a:pt x="2445462" y="0"/>
                </a:lnTo>
                <a:lnTo>
                  <a:pt x="0" y="0"/>
                </a:lnTo>
                <a:lnTo>
                  <a:pt x="0" y="6857999"/>
                </a:lnTo>
                <a:close/>
              </a:path>
            </a:pathLst>
          </a:custGeom>
          <a:solidFill>
            <a:srgbClr val="F18E01"/>
          </a:solidFill>
        </p:spPr>
        <p:txBody>
          <a:bodyPr wrap="square" lIns="0" tIns="0" rIns="0" bIns="0" rtlCol="0"/>
          <a:lstStyle/>
          <a:p>
            <a:endParaRPr/>
          </a:p>
        </p:txBody>
      </p:sp>
      <p:sp>
        <p:nvSpPr>
          <p:cNvPr id="17" name="bg object 17"/>
          <p:cNvSpPr/>
          <p:nvPr/>
        </p:nvSpPr>
        <p:spPr>
          <a:xfrm>
            <a:off x="11495999" y="1"/>
            <a:ext cx="258445" cy="6858000"/>
          </a:xfrm>
          <a:custGeom>
            <a:avLst/>
            <a:gdLst/>
            <a:ahLst/>
            <a:cxnLst/>
            <a:rect l="l" t="t" r="r" b="b"/>
            <a:pathLst>
              <a:path w="258445" h="6858000">
                <a:moveTo>
                  <a:pt x="257906" y="6857999"/>
                </a:moveTo>
                <a:lnTo>
                  <a:pt x="0" y="6857999"/>
                </a:lnTo>
                <a:lnTo>
                  <a:pt x="0" y="0"/>
                </a:lnTo>
                <a:lnTo>
                  <a:pt x="257906" y="0"/>
                </a:lnTo>
                <a:lnTo>
                  <a:pt x="257906" y="6857999"/>
                </a:lnTo>
                <a:close/>
              </a:path>
            </a:pathLst>
          </a:custGeom>
          <a:solidFill>
            <a:srgbClr val="F18E01"/>
          </a:solidFill>
        </p:spPr>
        <p:txBody>
          <a:bodyPr wrap="square" lIns="0" tIns="0" rIns="0" bIns="0" rtlCol="0"/>
          <a:lstStyle/>
          <a:p>
            <a:endParaRPr/>
          </a:p>
        </p:txBody>
      </p:sp>
      <p:sp>
        <p:nvSpPr>
          <p:cNvPr id="18" name="bg object 18"/>
          <p:cNvSpPr/>
          <p:nvPr/>
        </p:nvSpPr>
        <p:spPr>
          <a:xfrm>
            <a:off x="673865" y="1474469"/>
            <a:ext cx="1657985" cy="1565275"/>
          </a:xfrm>
          <a:custGeom>
            <a:avLst/>
            <a:gdLst/>
            <a:ahLst/>
            <a:cxnLst/>
            <a:rect l="l" t="t" r="r" b="b"/>
            <a:pathLst>
              <a:path w="1657985" h="1565275">
                <a:moveTo>
                  <a:pt x="1657984" y="1565274"/>
                </a:moveTo>
                <a:lnTo>
                  <a:pt x="0" y="1565274"/>
                </a:lnTo>
                <a:lnTo>
                  <a:pt x="0" y="0"/>
                </a:lnTo>
                <a:lnTo>
                  <a:pt x="1657984" y="0"/>
                </a:lnTo>
                <a:lnTo>
                  <a:pt x="1657984" y="1565274"/>
                </a:lnTo>
                <a:close/>
              </a:path>
            </a:pathLst>
          </a:custGeom>
          <a:solidFill>
            <a:srgbClr val="FFFFFF"/>
          </a:solidFill>
        </p:spPr>
        <p:txBody>
          <a:bodyPr wrap="square" lIns="0" tIns="0" rIns="0" bIns="0" rtlCol="0"/>
          <a:lstStyle/>
          <a:p>
            <a:endParaRPr/>
          </a:p>
        </p:txBody>
      </p:sp>
      <p:sp>
        <p:nvSpPr>
          <p:cNvPr id="19" name="bg object 19"/>
          <p:cNvSpPr/>
          <p:nvPr/>
        </p:nvSpPr>
        <p:spPr>
          <a:xfrm>
            <a:off x="122049" y="1666239"/>
            <a:ext cx="2026920" cy="2875915"/>
          </a:xfrm>
          <a:custGeom>
            <a:avLst/>
            <a:gdLst/>
            <a:ahLst/>
            <a:cxnLst/>
            <a:rect l="l" t="t" r="r" b="b"/>
            <a:pathLst>
              <a:path w="2026920" h="2875915">
                <a:moveTo>
                  <a:pt x="2026919" y="2875914"/>
                </a:moveTo>
                <a:lnTo>
                  <a:pt x="0" y="2875914"/>
                </a:lnTo>
                <a:lnTo>
                  <a:pt x="0" y="0"/>
                </a:lnTo>
                <a:lnTo>
                  <a:pt x="2026919" y="0"/>
                </a:lnTo>
                <a:lnTo>
                  <a:pt x="2026919" y="2875914"/>
                </a:lnTo>
                <a:close/>
              </a:path>
            </a:pathLst>
          </a:custGeom>
          <a:solidFill>
            <a:srgbClr val="585858"/>
          </a:solidFill>
        </p:spPr>
        <p:txBody>
          <a:bodyPr wrap="square" lIns="0" tIns="0" rIns="0" bIns="0" rtlCol="0"/>
          <a:lstStyle/>
          <a:p>
            <a:endParaRPr/>
          </a:p>
        </p:txBody>
      </p:sp>
      <p:pic>
        <p:nvPicPr>
          <p:cNvPr id="20" name="bg object 20"/>
          <p:cNvPicPr/>
          <p:nvPr/>
        </p:nvPicPr>
        <p:blipFill>
          <a:blip r:embed="rId7" cstate="print"/>
          <a:stretch>
            <a:fillRect/>
          </a:stretch>
        </p:blipFill>
        <p:spPr>
          <a:xfrm>
            <a:off x="602745" y="2359025"/>
            <a:ext cx="1068704" cy="1146174"/>
          </a:xfrm>
          <a:prstGeom prst="rect">
            <a:avLst/>
          </a:prstGeom>
        </p:spPr>
      </p:pic>
      <p:sp>
        <p:nvSpPr>
          <p:cNvPr id="2" name="Holder 2"/>
          <p:cNvSpPr>
            <a:spLocks noGrp="1"/>
          </p:cNvSpPr>
          <p:nvPr>
            <p:ph type="title"/>
          </p:nvPr>
        </p:nvSpPr>
        <p:spPr>
          <a:xfrm>
            <a:off x="4778294" y="119576"/>
            <a:ext cx="4378959" cy="574040"/>
          </a:xfrm>
          <a:prstGeom prst="rect">
            <a:avLst/>
          </a:prstGeom>
        </p:spPr>
        <p:txBody>
          <a:bodyPr wrap="square" lIns="0" tIns="0" rIns="0" bIns="0">
            <a:spAutoFit/>
          </a:bodyPr>
          <a:lstStyle>
            <a:lvl1pPr>
              <a:defRPr sz="1800" b="1" i="0">
                <a:solidFill>
                  <a:schemeClr val="tx1"/>
                </a:solidFill>
                <a:latin typeface="Calibri"/>
                <a:cs typeface="Calibri"/>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1/2/2026</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5" Type="http://schemas.openxmlformats.org/officeDocument/2006/relationships/image" Target="../media/image1.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2049" y="3713226"/>
            <a:ext cx="2026920" cy="299720"/>
          </a:xfrm>
          <a:prstGeom prst="rect">
            <a:avLst/>
          </a:prstGeom>
        </p:spPr>
        <p:txBody>
          <a:bodyPr vert="horz" wrap="square" lIns="0" tIns="12700" rIns="0" bIns="0" rtlCol="0">
            <a:spAutoFit/>
          </a:bodyPr>
          <a:lstStyle/>
          <a:p>
            <a:pPr marL="292100">
              <a:lnSpc>
                <a:spcPct val="100000"/>
              </a:lnSpc>
              <a:spcBef>
                <a:spcPts val="100"/>
              </a:spcBef>
            </a:pPr>
            <a:r>
              <a:rPr sz="1800" dirty="0">
                <a:solidFill>
                  <a:srgbClr val="FFFFFF"/>
                </a:solidFill>
                <a:latin typeface="Calibri"/>
                <a:cs typeface="Calibri"/>
              </a:rPr>
              <a:t>Dept</a:t>
            </a:r>
            <a:r>
              <a:rPr sz="1800" spc="-45" dirty="0">
                <a:solidFill>
                  <a:srgbClr val="FFFFFF"/>
                </a:solidFill>
                <a:latin typeface="Calibri"/>
                <a:cs typeface="Calibri"/>
              </a:rPr>
              <a:t> </a:t>
            </a:r>
            <a:r>
              <a:rPr sz="1800" dirty="0">
                <a:solidFill>
                  <a:srgbClr val="FFFFFF"/>
                </a:solidFill>
                <a:latin typeface="Calibri"/>
                <a:cs typeface="Calibri"/>
              </a:rPr>
              <a:t>of</a:t>
            </a:r>
            <a:r>
              <a:rPr sz="1800" spc="-40" dirty="0">
                <a:solidFill>
                  <a:srgbClr val="FFFFFF"/>
                </a:solidFill>
                <a:latin typeface="Calibri"/>
                <a:cs typeface="Calibri"/>
              </a:rPr>
              <a:t> </a:t>
            </a:r>
            <a:r>
              <a:rPr sz="1800" spc="-10" dirty="0">
                <a:solidFill>
                  <a:srgbClr val="FFFFFF"/>
                </a:solidFill>
                <a:latin typeface="Calibri"/>
                <a:cs typeface="Calibri"/>
              </a:rPr>
              <a:t>Physics</a:t>
            </a:r>
            <a:endParaRPr sz="1800">
              <a:latin typeface="Calibri"/>
              <a:cs typeface="Calibri"/>
            </a:endParaRPr>
          </a:p>
        </p:txBody>
      </p:sp>
      <p:sp>
        <p:nvSpPr>
          <p:cNvPr id="3" name="object 3"/>
          <p:cNvSpPr txBox="1"/>
          <p:nvPr/>
        </p:nvSpPr>
        <p:spPr>
          <a:xfrm>
            <a:off x="3657600" y="1504571"/>
            <a:ext cx="7025061" cy="505267"/>
          </a:xfrm>
          <a:prstGeom prst="rect">
            <a:avLst/>
          </a:prstGeom>
        </p:spPr>
        <p:txBody>
          <a:bodyPr vert="horz" wrap="square" lIns="0" tIns="12700" rIns="0" bIns="0" rtlCol="0">
            <a:spAutoFit/>
          </a:bodyPr>
          <a:lstStyle/>
          <a:p>
            <a:pPr marL="12700" algn="ctr">
              <a:lnSpc>
                <a:spcPct val="100000"/>
              </a:lnSpc>
              <a:spcBef>
                <a:spcPts val="100"/>
              </a:spcBef>
            </a:pPr>
            <a:r>
              <a:rPr lang="en-IN" sz="3200" b="1" dirty="0">
                <a:latin typeface="Calibri"/>
                <a:cs typeface="Calibri"/>
              </a:rPr>
              <a:t>MULTITHREADING</a:t>
            </a:r>
          </a:p>
        </p:txBody>
      </p:sp>
      <p:pic>
        <p:nvPicPr>
          <p:cNvPr id="11" name="Picture 10">
            <a:extLst>
              <a:ext uri="{FF2B5EF4-FFF2-40B4-BE49-F238E27FC236}">
                <a16:creationId xmlns:a16="http://schemas.microsoft.com/office/drawing/2014/main" id="{5CD3A48B-65D9-A031-EA81-7913B03783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0" y="2914218"/>
            <a:ext cx="7482262" cy="2272587"/>
          </a:xfrm>
          <a:prstGeom prst="rect">
            <a:avLst/>
          </a:prstGeom>
        </p:spPr>
      </p:pic>
      <p:sp>
        <p:nvSpPr>
          <p:cNvPr id="13" name="Title 12">
            <a:extLst>
              <a:ext uri="{FF2B5EF4-FFF2-40B4-BE49-F238E27FC236}">
                <a16:creationId xmlns:a16="http://schemas.microsoft.com/office/drawing/2014/main" id="{B68D2770-27DB-5123-DD3D-0B2604E3BEF2}"/>
              </a:ext>
            </a:extLst>
          </p:cNvPr>
          <p:cNvSpPr>
            <a:spLocks noGrp="1"/>
          </p:cNvSpPr>
          <p:nvPr>
            <p:ph type="title"/>
          </p:nvPr>
        </p:nvSpPr>
        <p:spPr>
          <a:xfrm>
            <a:off x="3352800" y="119576"/>
            <a:ext cx="7329862" cy="1384995"/>
          </a:xfrm>
        </p:spPr>
        <p:txBody>
          <a:bodyPr/>
          <a:lstStyle/>
          <a:p>
            <a:pPr marL="0" marR="0" lvl="0" indent="0" algn="ctr" rtl="0">
              <a:lnSpc>
                <a:spcPct val="100000"/>
              </a:lnSpc>
              <a:spcBef>
                <a:spcPts val="0"/>
              </a:spcBef>
              <a:spcAft>
                <a:spcPts val="0"/>
              </a:spcAft>
            </a:pPr>
            <a:r>
              <a:rPr lang="en-US" dirty="0">
                <a:solidFill>
                  <a:schemeClr val="dk1"/>
                </a:solidFill>
                <a:ea typeface="Calibri"/>
                <a:sym typeface="Calibri"/>
              </a:rPr>
              <a:t>Department of Artificial Intelligence and Machine Learning</a:t>
            </a:r>
            <a:br>
              <a:rPr lang="en-US" b="0" dirty="0">
                <a:solidFill>
                  <a:schemeClr val="dk1"/>
                </a:solidFill>
                <a:ea typeface="Calibri"/>
                <a:sym typeface="Calibri"/>
              </a:rPr>
            </a:br>
            <a:r>
              <a:rPr lang="en-US" dirty="0">
                <a:solidFill>
                  <a:schemeClr val="dk1"/>
                </a:solidFill>
                <a:ea typeface="Calibri"/>
                <a:sym typeface="Calibri"/>
              </a:rPr>
              <a:t>Acharya Institute of Technology</a:t>
            </a:r>
            <a:br>
              <a:rPr lang="en-US" b="0" dirty="0">
                <a:solidFill>
                  <a:schemeClr val="dk1"/>
                </a:solidFill>
                <a:ea typeface="Calibri"/>
                <a:sym typeface="Calibri"/>
              </a:rPr>
            </a:br>
            <a:r>
              <a:rPr lang="en-US" b="0" dirty="0" err="1">
                <a:solidFill>
                  <a:schemeClr val="dk1"/>
                </a:solidFill>
                <a:ea typeface="Calibri"/>
                <a:sym typeface="Calibri"/>
              </a:rPr>
              <a:t>Soladevanahalli</a:t>
            </a:r>
            <a:r>
              <a:rPr lang="en-US" b="0" dirty="0">
                <a:solidFill>
                  <a:schemeClr val="dk1"/>
                </a:solidFill>
                <a:ea typeface="Calibri"/>
                <a:sym typeface="Calibri"/>
              </a:rPr>
              <a:t>, Bengaluru 560 107</a:t>
            </a:r>
            <a:br>
              <a:rPr lang="en-US" b="0" dirty="0">
                <a:solidFill>
                  <a:schemeClr val="dk1"/>
                </a:solidFill>
                <a:ea typeface="Calibri"/>
                <a:sym typeface="Calibri"/>
              </a:rPr>
            </a:br>
            <a:r>
              <a:rPr lang="en-US" b="0" i="1" dirty="0">
                <a:solidFill>
                  <a:schemeClr val="dk1"/>
                </a:solidFill>
                <a:ea typeface="Calibri"/>
                <a:sym typeface="Calibri"/>
              </a:rPr>
              <a:t>Flipped class presentation is on</a:t>
            </a:r>
            <a:br>
              <a:rPr lang="en-US" b="0" dirty="0">
                <a:solidFill>
                  <a:schemeClr val="dk1"/>
                </a:solidFill>
                <a:ea typeface="Calibri"/>
                <a:sym typeface="Calibri"/>
              </a:rPr>
            </a:br>
            <a:endParaRPr lang="en-IN" dirty="0"/>
          </a:p>
        </p:txBody>
      </p:sp>
      <p:sp>
        <p:nvSpPr>
          <p:cNvPr id="16" name="TextBox 15">
            <a:extLst>
              <a:ext uri="{FF2B5EF4-FFF2-40B4-BE49-F238E27FC236}">
                <a16:creationId xmlns:a16="http://schemas.microsoft.com/office/drawing/2014/main" id="{5C5BFC95-CC18-D26C-C5F3-2867CD72B4B0}"/>
              </a:ext>
            </a:extLst>
          </p:cNvPr>
          <p:cNvSpPr txBox="1"/>
          <p:nvPr/>
        </p:nvSpPr>
        <p:spPr>
          <a:xfrm>
            <a:off x="5943600" y="2408951"/>
            <a:ext cx="2895600" cy="369332"/>
          </a:xfrm>
          <a:prstGeom prst="rect">
            <a:avLst/>
          </a:prstGeom>
          <a:noFill/>
        </p:spPr>
        <p:txBody>
          <a:bodyPr wrap="square" rtlCol="0">
            <a:spAutoFit/>
          </a:bodyPr>
          <a:lstStyle/>
          <a:p>
            <a:r>
              <a:rPr lang="en-IN" i="1" dirty="0">
                <a:latin typeface="+mj-lt"/>
              </a:rPr>
              <a:t>Presented by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2"/>
            <a:ext cx="11754485" cy="6858000"/>
            <a:chOff x="0" y="-2"/>
            <a:chExt cx="11754485" cy="6858000"/>
          </a:xfrm>
        </p:grpSpPr>
        <p:pic>
          <p:nvPicPr>
            <p:cNvPr id="3" name="object 3"/>
            <p:cNvPicPr/>
            <p:nvPr/>
          </p:nvPicPr>
          <p:blipFill>
            <a:blip r:embed="rId2" cstate="print"/>
            <a:stretch>
              <a:fillRect/>
            </a:stretch>
          </p:blipFill>
          <p:spPr>
            <a:xfrm>
              <a:off x="2424931" y="4959072"/>
              <a:ext cx="9071068" cy="1898927"/>
            </a:xfrm>
            <a:prstGeom prst="rect">
              <a:avLst/>
            </a:prstGeom>
          </p:spPr>
        </p:pic>
        <p:sp>
          <p:nvSpPr>
            <p:cNvPr id="4" name="object 4"/>
            <p:cNvSpPr/>
            <p:nvPr/>
          </p:nvSpPr>
          <p:spPr>
            <a:xfrm>
              <a:off x="0" y="0"/>
              <a:ext cx="11754485" cy="6858000"/>
            </a:xfrm>
            <a:custGeom>
              <a:avLst/>
              <a:gdLst/>
              <a:ahLst/>
              <a:cxnLst/>
              <a:rect l="l" t="t" r="r" b="b"/>
              <a:pathLst>
                <a:path w="11754485" h="6858000">
                  <a:moveTo>
                    <a:pt x="2445461" y="0"/>
                  </a:moveTo>
                  <a:lnTo>
                    <a:pt x="0" y="0"/>
                  </a:lnTo>
                  <a:lnTo>
                    <a:pt x="0" y="6858000"/>
                  </a:lnTo>
                  <a:lnTo>
                    <a:pt x="2445461" y="6858000"/>
                  </a:lnTo>
                  <a:lnTo>
                    <a:pt x="2445461" y="0"/>
                  </a:lnTo>
                  <a:close/>
                </a:path>
                <a:path w="11754485" h="6858000">
                  <a:moveTo>
                    <a:pt x="5431790" y="1471295"/>
                  </a:moveTo>
                  <a:lnTo>
                    <a:pt x="5417388" y="1423746"/>
                  </a:lnTo>
                  <a:lnTo>
                    <a:pt x="5378869" y="1392097"/>
                  </a:lnTo>
                  <a:lnTo>
                    <a:pt x="5346065" y="1385582"/>
                  </a:lnTo>
                  <a:lnTo>
                    <a:pt x="4382122" y="1385582"/>
                  </a:lnTo>
                  <a:lnTo>
                    <a:pt x="4348759" y="1392313"/>
                  </a:lnTo>
                  <a:lnTo>
                    <a:pt x="4321518" y="1410677"/>
                  </a:lnTo>
                  <a:lnTo>
                    <a:pt x="4303141" y="1437932"/>
                  </a:lnTo>
                  <a:lnTo>
                    <a:pt x="4296410" y="1471295"/>
                  </a:lnTo>
                  <a:lnTo>
                    <a:pt x="4296410" y="1642122"/>
                  </a:lnTo>
                  <a:lnTo>
                    <a:pt x="4303141" y="1675485"/>
                  </a:lnTo>
                  <a:lnTo>
                    <a:pt x="4321518" y="1702739"/>
                  </a:lnTo>
                  <a:lnTo>
                    <a:pt x="4348759" y="1721104"/>
                  </a:lnTo>
                  <a:lnTo>
                    <a:pt x="4382122" y="1727847"/>
                  </a:lnTo>
                  <a:lnTo>
                    <a:pt x="5346065" y="1727847"/>
                  </a:lnTo>
                  <a:lnTo>
                    <a:pt x="5379428" y="1721104"/>
                  </a:lnTo>
                  <a:lnTo>
                    <a:pt x="5406682" y="1702739"/>
                  </a:lnTo>
                  <a:lnTo>
                    <a:pt x="5425046" y="1675485"/>
                  </a:lnTo>
                  <a:lnTo>
                    <a:pt x="5431790" y="1642122"/>
                  </a:lnTo>
                  <a:lnTo>
                    <a:pt x="5431790" y="1471295"/>
                  </a:lnTo>
                  <a:close/>
                </a:path>
                <a:path w="11754485" h="6858000">
                  <a:moveTo>
                    <a:pt x="11753901" y="12"/>
                  </a:moveTo>
                  <a:lnTo>
                    <a:pt x="11495989" y="12"/>
                  </a:lnTo>
                  <a:lnTo>
                    <a:pt x="11495989" y="6858000"/>
                  </a:lnTo>
                  <a:lnTo>
                    <a:pt x="11753901" y="6858000"/>
                  </a:lnTo>
                  <a:lnTo>
                    <a:pt x="11753901" y="12"/>
                  </a:lnTo>
                  <a:close/>
                </a:path>
              </a:pathLst>
            </a:custGeom>
            <a:solidFill>
              <a:srgbClr val="F18E01"/>
            </a:solidFill>
          </p:spPr>
          <p:txBody>
            <a:bodyPr wrap="square" lIns="0" tIns="0" rIns="0" bIns="0" rtlCol="0"/>
            <a:lstStyle/>
            <a:p>
              <a:endParaRPr/>
            </a:p>
          </p:txBody>
        </p:sp>
        <p:pic>
          <p:nvPicPr>
            <p:cNvPr id="5" name="object 5"/>
            <p:cNvPicPr/>
            <p:nvPr/>
          </p:nvPicPr>
          <p:blipFill>
            <a:blip r:embed="rId3" cstate="print"/>
            <a:stretch>
              <a:fillRect/>
            </a:stretch>
          </p:blipFill>
          <p:spPr>
            <a:xfrm>
              <a:off x="4296411" y="1536699"/>
              <a:ext cx="6039484" cy="1619884"/>
            </a:xfrm>
            <a:prstGeom prst="rect">
              <a:avLst/>
            </a:prstGeom>
          </p:spPr>
        </p:pic>
      </p:grpSp>
      <p:sp>
        <p:nvSpPr>
          <p:cNvPr id="6" name="object 6"/>
          <p:cNvSpPr txBox="1"/>
          <p:nvPr/>
        </p:nvSpPr>
        <p:spPr>
          <a:xfrm>
            <a:off x="4389196" y="1386788"/>
            <a:ext cx="5567045" cy="1490345"/>
          </a:xfrm>
          <a:prstGeom prst="rect">
            <a:avLst/>
          </a:prstGeom>
        </p:spPr>
        <p:txBody>
          <a:bodyPr vert="horz" wrap="square" lIns="0" tIns="12700" rIns="0" bIns="0" rtlCol="0">
            <a:spAutoFit/>
          </a:bodyPr>
          <a:lstStyle/>
          <a:p>
            <a:pPr marL="12700">
              <a:lnSpc>
                <a:spcPct val="100000"/>
              </a:lnSpc>
              <a:spcBef>
                <a:spcPts val="100"/>
              </a:spcBef>
            </a:pPr>
            <a:r>
              <a:rPr sz="1400" spc="-10" dirty="0">
                <a:latin typeface="Arial Black"/>
                <a:cs typeface="Arial Black"/>
              </a:rPr>
              <a:t>Overveiw</a:t>
            </a:r>
            <a:endParaRPr sz="1400">
              <a:latin typeface="Arial Black"/>
              <a:cs typeface="Arial Black"/>
            </a:endParaRPr>
          </a:p>
          <a:p>
            <a:pPr>
              <a:lnSpc>
                <a:spcPct val="100000"/>
              </a:lnSpc>
              <a:spcBef>
                <a:spcPts val="75"/>
              </a:spcBef>
            </a:pPr>
            <a:endParaRPr sz="1400">
              <a:latin typeface="Arial Black"/>
              <a:cs typeface="Arial Black"/>
            </a:endParaRPr>
          </a:p>
          <a:p>
            <a:pPr marL="299085" marR="5080" algn="just">
              <a:lnSpc>
                <a:spcPct val="100000"/>
              </a:lnSpc>
              <a:spcBef>
                <a:spcPts val="5"/>
              </a:spcBef>
            </a:pPr>
            <a:r>
              <a:rPr sz="1300" dirty="0">
                <a:latin typeface="Times New Roman"/>
                <a:cs typeface="Times New Roman"/>
              </a:rPr>
              <a:t>Acharya</a:t>
            </a:r>
            <a:r>
              <a:rPr sz="1300" spc="305" dirty="0">
                <a:latin typeface="Times New Roman"/>
                <a:cs typeface="Times New Roman"/>
              </a:rPr>
              <a:t> </a:t>
            </a:r>
            <a:r>
              <a:rPr sz="1300" dirty="0">
                <a:latin typeface="Times New Roman"/>
                <a:cs typeface="Times New Roman"/>
              </a:rPr>
              <a:t>stands</a:t>
            </a:r>
            <a:r>
              <a:rPr sz="1300" spc="305" dirty="0">
                <a:latin typeface="Times New Roman"/>
                <a:cs typeface="Times New Roman"/>
              </a:rPr>
              <a:t> </a:t>
            </a:r>
            <a:r>
              <a:rPr sz="1300" dirty="0">
                <a:latin typeface="Times New Roman"/>
                <a:cs typeface="Times New Roman"/>
              </a:rPr>
              <a:t>as</a:t>
            </a:r>
            <a:r>
              <a:rPr sz="1300" spc="305" dirty="0">
                <a:latin typeface="Times New Roman"/>
                <a:cs typeface="Times New Roman"/>
              </a:rPr>
              <a:t> </a:t>
            </a:r>
            <a:r>
              <a:rPr sz="1300" dirty="0">
                <a:latin typeface="Times New Roman"/>
                <a:cs typeface="Times New Roman"/>
              </a:rPr>
              <a:t>a</a:t>
            </a:r>
            <a:r>
              <a:rPr sz="1300" spc="305" dirty="0">
                <a:latin typeface="Times New Roman"/>
                <a:cs typeface="Times New Roman"/>
              </a:rPr>
              <a:t> </a:t>
            </a:r>
            <a:r>
              <a:rPr sz="1300" dirty="0">
                <a:latin typeface="Times New Roman"/>
                <a:cs typeface="Times New Roman"/>
              </a:rPr>
              <a:t>beacon</a:t>
            </a:r>
            <a:r>
              <a:rPr sz="1300" spc="305" dirty="0">
                <a:latin typeface="Times New Roman"/>
                <a:cs typeface="Times New Roman"/>
              </a:rPr>
              <a:t> </a:t>
            </a:r>
            <a:r>
              <a:rPr sz="1300" dirty="0">
                <a:latin typeface="Times New Roman"/>
                <a:cs typeface="Times New Roman"/>
              </a:rPr>
              <a:t>of</a:t>
            </a:r>
            <a:r>
              <a:rPr sz="1300" spc="305" dirty="0">
                <a:latin typeface="Times New Roman"/>
                <a:cs typeface="Times New Roman"/>
              </a:rPr>
              <a:t> </a:t>
            </a:r>
            <a:r>
              <a:rPr sz="1300" dirty="0">
                <a:latin typeface="Times New Roman"/>
                <a:cs typeface="Times New Roman"/>
              </a:rPr>
              <a:t>excellence</a:t>
            </a:r>
            <a:r>
              <a:rPr sz="1300" spc="305" dirty="0">
                <a:latin typeface="Times New Roman"/>
                <a:cs typeface="Times New Roman"/>
              </a:rPr>
              <a:t> </a:t>
            </a:r>
            <a:r>
              <a:rPr sz="1300" dirty="0">
                <a:latin typeface="Times New Roman"/>
                <a:cs typeface="Times New Roman"/>
              </a:rPr>
              <a:t>in</a:t>
            </a:r>
            <a:r>
              <a:rPr sz="1300" spc="305" dirty="0">
                <a:latin typeface="Times New Roman"/>
                <a:cs typeface="Times New Roman"/>
              </a:rPr>
              <a:t> </a:t>
            </a:r>
            <a:r>
              <a:rPr sz="1300" dirty="0">
                <a:latin typeface="Times New Roman"/>
                <a:cs typeface="Times New Roman"/>
              </a:rPr>
              <a:t>higher</a:t>
            </a:r>
            <a:r>
              <a:rPr sz="1300" spc="305" dirty="0">
                <a:latin typeface="Times New Roman"/>
                <a:cs typeface="Times New Roman"/>
              </a:rPr>
              <a:t> </a:t>
            </a:r>
            <a:r>
              <a:rPr sz="1300" dirty="0">
                <a:latin typeface="Times New Roman"/>
                <a:cs typeface="Times New Roman"/>
              </a:rPr>
              <a:t>education,</a:t>
            </a:r>
            <a:r>
              <a:rPr sz="1300" spc="310" dirty="0">
                <a:latin typeface="Times New Roman"/>
                <a:cs typeface="Times New Roman"/>
              </a:rPr>
              <a:t> </a:t>
            </a:r>
            <a:r>
              <a:rPr sz="1300" dirty="0">
                <a:latin typeface="Times New Roman"/>
                <a:cs typeface="Times New Roman"/>
              </a:rPr>
              <a:t>boasting</a:t>
            </a:r>
            <a:r>
              <a:rPr sz="1300" spc="305" dirty="0">
                <a:latin typeface="Times New Roman"/>
                <a:cs typeface="Times New Roman"/>
              </a:rPr>
              <a:t> </a:t>
            </a:r>
            <a:r>
              <a:rPr sz="1300" spc="-50" dirty="0">
                <a:latin typeface="Times New Roman"/>
                <a:cs typeface="Times New Roman"/>
              </a:rPr>
              <a:t>a </a:t>
            </a:r>
            <a:r>
              <a:rPr sz="1300" dirty="0">
                <a:latin typeface="Times New Roman"/>
                <a:cs typeface="Times New Roman"/>
              </a:rPr>
              <a:t>legacy</a:t>
            </a:r>
            <a:r>
              <a:rPr sz="1300" spc="254" dirty="0">
                <a:latin typeface="Times New Roman"/>
                <a:cs typeface="Times New Roman"/>
              </a:rPr>
              <a:t> </a:t>
            </a:r>
            <a:r>
              <a:rPr sz="1300" dirty="0">
                <a:latin typeface="Times New Roman"/>
                <a:cs typeface="Times New Roman"/>
              </a:rPr>
              <a:t>of</a:t>
            </a:r>
            <a:r>
              <a:rPr sz="1300" spc="260" dirty="0">
                <a:latin typeface="Times New Roman"/>
                <a:cs typeface="Times New Roman"/>
              </a:rPr>
              <a:t> </a:t>
            </a:r>
            <a:r>
              <a:rPr sz="1300" dirty="0">
                <a:latin typeface="Times New Roman"/>
                <a:cs typeface="Times New Roman"/>
              </a:rPr>
              <a:t>academic</a:t>
            </a:r>
            <a:r>
              <a:rPr sz="1300" spc="260" dirty="0">
                <a:latin typeface="Times New Roman"/>
                <a:cs typeface="Times New Roman"/>
              </a:rPr>
              <a:t> </a:t>
            </a:r>
            <a:r>
              <a:rPr sz="1300" dirty="0">
                <a:latin typeface="Times New Roman"/>
                <a:cs typeface="Times New Roman"/>
              </a:rPr>
              <a:t>distinction</a:t>
            </a:r>
            <a:r>
              <a:rPr sz="1300" spc="260" dirty="0">
                <a:latin typeface="Times New Roman"/>
                <a:cs typeface="Times New Roman"/>
              </a:rPr>
              <a:t> </a:t>
            </a:r>
            <a:r>
              <a:rPr sz="1300" dirty="0">
                <a:latin typeface="Times New Roman"/>
                <a:cs typeface="Times New Roman"/>
              </a:rPr>
              <a:t>since</a:t>
            </a:r>
            <a:r>
              <a:rPr sz="1300" spc="254" dirty="0">
                <a:latin typeface="Times New Roman"/>
                <a:cs typeface="Times New Roman"/>
              </a:rPr>
              <a:t> </a:t>
            </a:r>
            <a:r>
              <a:rPr sz="1300" dirty="0">
                <a:latin typeface="Times New Roman"/>
                <a:cs typeface="Times New Roman"/>
              </a:rPr>
              <a:t>its</a:t>
            </a:r>
            <a:r>
              <a:rPr sz="1300" spc="260" dirty="0">
                <a:latin typeface="Times New Roman"/>
                <a:cs typeface="Times New Roman"/>
              </a:rPr>
              <a:t> </a:t>
            </a:r>
            <a:r>
              <a:rPr sz="1300" dirty="0">
                <a:latin typeface="Times New Roman"/>
                <a:cs typeface="Times New Roman"/>
              </a:rPr>
              <a:t>establishment</a:t>
            </a:r>
            <a:r>
              <a:rPr sz="1300" spc="260" dirty="0">
                <a:latin typeface="Times New Roman"/>
                <a:cs typeface="Times New Roman"/>
              </a:rPr>
              <a:t> </a:t>
            </a:r>
            <a:r>
              <a:rPr sz="1300" dirty="0">
                <a:latin typeface="Times New Roman"/>
                <a:cs typeface="Times New Roman"/>
              </a:rPr>
              <a:t>in</a:t>
            </a:r>
            <a:r>
              <a:rPr sz="1300" spc="260" dirty="0">
                <a:latin typeface="Times New Roman"/>
                <a:cs typeface="Times New Roman"/>
              </a:rPr>
              <a:t> </a:t>
            </a:r>
            <a:r>
              <a:rPr sz="1300" dirty="0">
                <a:latin typeface="Times New Roman"/>
                <a:cs typeface="Times New Roman"/>
              </a:rPr>
              <a:t>1990.</a:t>
            </a:r>
            <a:r>
              <a:rPr sz="1300" spc="260" dirty="0">
                <a:latin typeface="Times New Roman"/>
                <a:cs typeface="Times New Roman"/>
              </a:rPr>
              <a:t> </a:t>
            </a:r>
            <a:r>
              <a:rPr sz="1300" dirty="0">
                <a:latin typeface="Times New Roman"/>
                <a:cs typeface="Times New Roman"/>
              </a:rPr>
              <a:t>We</a:t>
            </a:r>
            <a:r>
              <a:rPr sz="1300" spc="254" dirty="0">
                <a:latin typeface="Times New Roman"/>
                <a:cs typeface="Times New Roman"/>
              </a:rPr>
              <a:t> </a:t>
            </a:r>
            <a:r>
              <a:rPr sz="1300" dirty="0">
                <a:latin typeface="Times New Roman"/>
                <a:cs typeface="Times New Roman"/>
              </a:rPr>
              <a:t>offer</a:t>
            </a:r>
            <a:r>
              <a:rPr sz="1300" spc="260" dirty="0">
                <a:latin typeface="Times New Roman"/>
                <a:cs typeface="Times New Roman"/>
              </a:rPr>
              <a:t> </a:t>
            </a:r>
            <a:r>
              <a:rPr sz="1300" spc="-50" dirty="0">
                <a:latin typeface="Times New Roman"/>
                <a:cs typeface="Times New Roman"/>
              </a:rPr>
              <a:t>a </a:t>
            </a:r>
            <a:r>
              <a:rPr sz="1300" dirty="0">
                <a:latin typeface="Times New Roman"/>
                <a:cs typeface="Times New Roman"/>
              </a:rPr>
              <a:t>transformative</a:t>
            </a:r>
            <a:r>
              <a:rPr sz="1300" spc="280" dirty="0">
                <a:latin typeface="Times New Roman"/>
                <a:cs typeface="Times New Roman"/>
              </a:rPr>
              <a:t>  </a:t>
            </a:r>
            <a:r>
              <a:rPr sz="1300" dirty="0">
                <a:latin typeface="Times New Roman"/>
                <a:cs typeface="Times New Roman"/>
              </a:rPr>
              <a:t>educational</a:t>
            </a:r>
            <a:r>
              <a:rPr sz="1300" spc="285" dirty="0">
                <a:latin typeface="Times New Roman"/>
                <a:cs typeface="Times New Roman"/>
              </a:rPr>
              <a:t>  </a:t>
            </a:r>
            <a:r>
              <a:rPr sz="1300" dirty="0">
                <a:latin typeface="Times New Roman"/>
                <a:cs typeface="Times New Roman"/>
              </a:rPr>
              <a:t>experience,</a:t>
            </a:r>
            <a:r>
              <a:rPr sz="1300" spc="285" dirty="0">
                <a:latin typeface="Times New Roman"/>
                <a:cs typeface="Times New Roman"/>
              </a:rPr>
              <a:t>  </a:t>
            </a:r>
            <a:r>
              <a:rPr sz="1300" dirty="0">
                <a:latin typeface="Times New Roman"/>
                <a:cs typeface="Times New Roman"/>
              </a:rPr>
              <a:t>fostering</a:t>
            </a:r>
            <a:r>
              <a:rPr sz="1300" spc="285" dirty="0">
                <a:latin typeface="Times New Roman"/>
                <a:cs typeface="Times New Roman"/>
              </a:rPr>
              <a:t>  </a:t>
            </a:r>
            <a:r>
              <a:rPr sz="1300" dirty="0">
                <a:latin typeface="Times New Roman"/>
                <a:cs typeface="Times New Roman"/>
              </a:rPr>
              <a:t>holistic</a:t>
            </a:r>
            <a:r>
              <a:rPr sz="1300" spc="280" dirty="0">
                <a:latin typeface="Times New Roman"/>
                <a:cs typeface="Times New Roman"/>
              </a:rPr>
              <a:t>  </a:t>
            </a:r>
            <a:r>
              <a:rPr sz="1300" spc="-10" dirty="0">
                <a:latin typeface="Times New Roman"/>
                <a:cs typeface="Times New Roman"/>
              </a:rPr>
              <a:t>development, </a:t>
            </a:r>
            <a:r>
              <a:rPr sz="1300" dirty="0">
                <a:latin typeface="Times New Roman"/>
                <a:cs typeface="Times New Roman"/>
              </a:rPr>
              <a:t>nurturing</a:t>
            </a:r>
            <a:r>
              <a:rPr sz="1300" spc="-15" dirty="0">
                <a:latin typeface="Times New Roman"/>
                <a:cs typeface="Times New Roman"/>
              </a:rPr>
              <a:t> </a:t>
            </a:r>
            <a:r>
              <a:rPr sz="1300" dirty="0">
                <a:latin typeface="Times New Roman"/>
                <a:cs typeface="Times New Roman"/>
              </a:rPr>
              <a:t>innovation</a:t>
            </a:r>
            <a:r>
              <a:rPr sz="1300" spc="-15" dirty="0">
                <a:latin typeface="Times New Roman"/>
                <a:cs typeface="Times New Roman"/>
              </a:rPr>
              <a:t> </a:t>
            </a:r>
            <a:r>
              <a:rPr sz="1300" dirty="0">
                <a:latin typeface="Times New Roman"/>
                <a:cs typeface="Times New Roman"/>
              </a:rPr>
              <a:t>and</a:t>
            </a:r>
            <a:r>
              <a:rPr sz="1300" spc="-15" dirty="0">
                <a:latin typeface="Times New Roman"/>
                <a:cs typeface="Times New Roman"/>
              </a:rPr>
              <a:t> </a:t>
            </a:r>
            <a:r>
              <a:rPr sz="1300" dirty="0">
                <a:latin typeface="Times New Roman"/>
                <a:cs typeface="Times New Roman"/>
              </a:rPr>
              <a:t>providing</a:t>
            </a:r>
            <a:r>
              <a:rPr sz="1300" spc="-15" dirty="0">
                <a:latin typeface="Times New Roman"/>
                <a:cs typeface="Times New Roman"/>
              </a:rPr>
              <a:t> </a:t>
            </a:r>
            <a:r>
              <a:rPr sz="1300" spc="-10" dirty="0">
                <a:latin typeface="Times New Roman"/>
                <a:cs typeface="Times New Roman"/>
              </a:rPr>
              <a:t>world-</a:t>
            </a:r>
            <a:r>
              <a:rPr sz="1300" dirty="0">
                <a:latin typeface="Times New Roman"/>
                <a:cs typeface="Times New Roman"/>
              </a:rPr>
              <a:t>class</a:t>
            </a:r>
            <a:r>
              <a:rPr sz="1300" spc="-15" dirty="0">
                <a:latin typeface="Times New Roman"/>
                <a:cs typeface="Times New Roman"/>
              </a:rPr>
              <a:t> </a:t>
            </a:r>
            <a:r>
              <a:rPr sz="1300" dirty="0">
                <a:latin typeface="Times New Roman"/>
                <a:cs typeface="Times New Roman"/>
              </a:rPr>
              <a:t>facilities</a:t>
            </a:r>
            <a:r>
              <a:rPr sz="1300" spc="-15" dirty="0">
                <a:latin typeface="Times New Roman"/>
                <a:cs typeface="Times New Roman"/>
              </a:rPr>
              <a:t> </a:t>
            </a:r>
            <a:r>
              <a:rPr sz="1300" dirty="0">
                <a:latin typeface="Times New Roman"/>
                <a:cs typeface="Times New Roman"/>
              </a:rPr>
              <a:t>to</a:t>
            </a:r>
            <a:r>
              <a:rPr sz="1300" spc="-15" dirty="0">
                <a:latin typeface="Times New Roman"/>
                <a:cs typeface="Times New Roman"/>
              </a:rPr>
              <a:t> </a:t>
            </a:r>
            <a:r>
              <a:rPr sz="1300" dirty="0">
                <a:latin typeface="Times New Roman"/>
                <a:cs typeface="Times New Roman"/>
              </a:rPr>
              <a:t>ensure</a:t>
            </a:r>
            <a:r>
              <a:rPr sz="1300" spc="-15" dirty="0">
                <a:latin typeface="Times New Roman"/>
                <a:cs typeface="Times New Roman"/>
              </a:rPr>
              <a:t> </a:t>
            </a:r>
            <a:r>
              <a:rPr sz="1300" dirty="0">
                <a:latin typeface="Times New Roman"/>
                <a:cs typeface="Times New Roman"/>
              </a:rPr>
              <a:t>an</a:t>
            </a:r>
            <a:r>
              <a:rPr sz="1300" spc="-15" dirty="0">
                <a:latin typeface="Times New Roman"/>
                <a:cs typeface="Times New Roman"/>
              </a:rPr>
              <a:t> </a:t>
            </a:r>
            <a:r>
              <a:rPr sz="1300" spc="-10" dirty="0">
                <a:latin typeface="Times New Roman"/>
                <a:cs typeface="Times New Roman"/>
              </a:rPr>
              <a:t>enriching </a:t>
            </a:r>
            <a:r>
              <a:rPr sz="1300" dirty="0">
                <a:latin typeface="Times New Roman"/>
                <a:cs typeface="Times New Roman"/>
              </a:rPr>
              <a:t>journey</a:t>
            </a:r>
            <a:r>
              <a:rPr sz="1300" spc="-25" dirty="0">
                <a:latin typeface="Times New Roman"/>
                <a:cs typeface="Times New Roman"/>
              </a:rPr>
              <a:t> </a:t>
            </a:r>
            <a:r>
              <a:rPr sz="1300" dirty="0">
                <a:latin typeface="Times New Roman"/>
                <a:cs typeface="Times New Roman"/>
              </a:rPr>
              <a:t>for</a:t>
            </a:r>
            <a:r>
              <a:rPr sz="1300" spc="-25" dirty="0">
                <a:latin typeface="Times New Roman"/>
                <a:cs typeface="Times New Roman"/>
              </a:rPr>
              <a:t> </a:t>
            </a:r>
            <a:r>
              <a:rPr sz="1300" dirty="0">
                <a:latin typeface="Times New Roman"/>
                <a:cs typeface="Times New Roman"/>
              </a:rPr>
              <a:t>our</a:t>
            </a:r>
            <a:r>
              <a:rPr sz="1300" spc="-25" dirty="0">
                <a:latin typeface="Times New Roman"/>
                <a:cs typeface="Times New Roman"/>
              </a:rPr>
              <a:t> </a:t>
            </a:r>
            <a:r>
              <a:rPr sz="1300" spc="-10" dirty="0">
                <a:latin typeface="Times New Roman"/>
                <a:cs typeface="Times New Roman"/>
              </a:rPr>
              <a:t>students.</a:t>
            </a:r>
            <a:endParaRPr sz="1300">
              <a:latin typeface="Times New Roman"/>
              <a:cs typeface="Times New Roman"/>
            </a:endParaRPr>
          </a:p>
        </p:txBody>
      </p:sp>
      <p:grpSp>
        <p:nvGrpSpPr>
          <p:cNvPr id="7" name="object 7"/>
          <p:cNvGrpSpPr/>
          <p:nvPr/>
        </p:nvGrpSpPr>
        <p:grpSpPr>
          <a:xfrm>
            <a:off x="122049" y="1474469"/>
            <a:ext cx="8555990" cy="3067685"/>
            <a:chOff x="122049" y="1474469"/>
            <a:chExt cx="8555990" cy="3067685"/>
          </a:xfrm>
        </p:grpSpPr>
        <p:pic>
          <p:nvPicPr>
            <p:cNvPr id="8" name="object 8"/>
            <p:cNvPicPr/>
            <p:nvPr/>
          </p:nvPicPr>
          <p:blipFill>
            <a:blip r:embed="rId4" cstate="print"/>
            <a:stretch>
              <a:fillRect/>
            </a:stretch>
          </p:blipFill>
          <p:spPr>
            <a:xfrm>
              <a:off x="5489410" y="3069000"/>
              <a:ext cx="3188042" cy="1239883"/>
            </a:xfrm>
            <a:prstGeom prst="rect">
              <a:avLst/>
            </a:prstGeom>
          </p:spPr>
        </p:pic>
        <p:sp>
          <p:nvSpPr>
            <p:cNvPr id="9" name="object 9"/>
            <p:cNvSpPr/>
            <p:nvPr/>
          </p:nvSpPr>
          <p:spPr>
            <a:xfrm>
              <a:off x="673865" y="1474469"/>
              <a:ext cx="1657985" cy="1565275"/>
            </a:xfrm>
            <a:custGeom>
              <a:avLst/>
              <a:gdLst/>
              <a:ahLst/>
              <a:cxnLst/>
              <a:rect l="l" t="t" r="r" b="b"/>
              <a:pathLst>
                <a:path w="1657985" h="1565275">
                  <a:moveTo>
                    <a:pt x="1657984" y="1565274"/>
                  </a:moveTo>
                  <a:lnTo>
                    <a:pt x="0" y="1565274"/>
                  </a:lnTo>
                  <a:lnTo>
                    <a:pt x="0" y="0"/>
                  </a:lnTo>
                  <a:lnTo>
                    <a:pt x="1657984" y="0"/>
                  </a:lnTo>
                  <a:lnTo>
                    <a:pt x="1657984" y="1565274"/>
                  </a:lnTo>
                  <a:close/>
                </a:path>
              </a:pathLst>
            </a:custGeom>
            <a:solidFill>
              <a:srgbClr val="FFFFFF"/>
            </a:solidFill>
          </p:spPr>
          <p:txBody>
            <a:bodyPr wrap="square" lIns="0" tIns="0" rIns="0" bIns="0" rtlCol="0"/>
            <a:lstStyle/>
            <a:p>
              <a:endParaRPr/>
            </a:p>
          </p:txBody>
        </p:sp>
        <p:sp>
          <p:nvSpPr>
            <p:cNvPr id="10" name="object 10"/>
            <p:cNvSpPr/>
            <p:nvPr/>
          </p:nvSpPr>
          <p:spPr>
            <a:xfrm>
              <a:off x="122049" y="1666239"/>
              <a:ext cx="2026920" cy="2875915"/>
            </a:xfrm>
            <a:custGeom>
              <a:avLst/>
              <a:gdLst/>
              <a:ahLst/>
              <a:cxnLst/>
              <a:rect l="l" t="t" r="r" b="b"/>
              <a:pathLst>
                <a:path w="2026920" h="2875915">
                  <a:moveTo>
                    <a:pt x="2026919" y="2875914"/>
                  </a:moveTo>
                  <a:lnTo>
                    <a:pt x="0" y="2875914"/>
                  </a:lnTo>
                  <a:lnTo>
                    <a:pt x="0" y="0"/>
                  </a:lnTo>
                  <a:lnTo>
                    <a:pt x="2026919" y="0"/>
                  </a:lnTo>
                  <a:lnTo>
                    <a:pt x="2026919" y="2875914"/>
                  </a:lnTo>
                  <a:close/>
                </a:path>
              </a:pathLst>
            </a:custGeom>
            <a:solidFill>
              <a:srgbClr val="585858"/>
            </a:solidFill>
          </p:spPr>
          <p:txBody>
            <a:bodyPr wrap="square" lIns="0" tIns="0" rIns="0" bIns="0" rtlCol="0"/>
            <a:lstStyle/>
            <a:p>
              <a:endParaRPr/>
            </a:p>
          </p:txBody>
        </p:sp>
        <p:pic>
          <p:nvPicPr>
            <p:cNvPr id="11" name="object 11"/>
            <p:cNvPicPr/>
            <p:nvPr/>
          </p:nvPicPr>
          <p:blipFill>
            <a:blip r:embed="rId5" cstate="print"/>
            <a:stretch>
              <a:fillRect/>
            </a:stretch>
          </p:blipFill>
          <p:spPr>
            <a:xfrm>
              <a:off x="602745" y="2359025"/>
              <a:ext cx="1068704" cy="1146174"/>
            </a:xfrm>
            <a:prstGeom prst="rect">
              <a:avLst/>
            </a:prstGeom>
          </p:spPr>
        </p:pic>
      </p:grpSp>
      <p:sp>
        <p:nvSpPr>
          <p:cNvPr id="12" name="object 12"/>
          <p:cNvSpPr txBox="1"/>
          <p:nvPr/>
        </p:nvSpPr>
        <p:spPr>
          <a:xfrm>
            <a:off x="122049" y="3659923"/>
            <a:ext cx="2026920" cy="299720"/>
          </a:xfrm>
          <a:prstGeom prst="rect">
            <a:avLst/>
          </a:prstGeom>
        </p:spPr>
        <p:txBody>
          <a:bodyPr vert="horz" wrap="square" lIns="0" tIns="12700" rIns="0" bIns="0" rtlCol="0">
            <a:spAutoFit/>
          </a:bodyPr>
          <a:lstStyle/>
          <a:p>
            <a:pPr marL="506095">
              <a:lnSpc>
                <a:spcPct val="100000"/>
              </a:lnSpc>
              <a:spcBef>
                <a:spcPts val="100"/>
              </a:spcBef>
            </a:pPr>
            <a:r>
              <a:rPr sz="1800" dirty="0">
                <a:solidFill>
                  <a:srgbClr val="FFFFFF"/>
                </a:solidFill>
                <a:latin typeface="Calibri"/>
                <a:cs typeface="Calibri"/>
              </a:rPr>
              <a:t>Dept</a:t>
            </a:r>
            <a:r>
              <a:rPr sz="1800" spc="-45" dirty="0">
                <a:solidFill>
                  <a:srgbClr val="FFFFFF"/>
                </a:solidFill>
                <a:latin typeface="Calibri"/>
                <a:cs typeface="Calibri"/>
              </a:rPr>
              <a:t> </a:t>
            </a:r>
            <a:r>
              <a:rPr sz="1800" dirty="0">
                <a:solidFill>
                  <a:srgbClr val="FFFFFF"/>
                </a:solidFill>
                <a:latin typeface="Calibri"/>
                <a:cs typeface="Calibri"/>
              </a:rPr>
              <a:t>of</a:t>
            </a:r>
            <a:r>
              <a:rPr sz="1800" spc="-40" dirty="0">
                <a:solidFill>
                  <a:srgbClr val="FFFFFF"/>
                </a:solidFill>
                <a:latin typeface="Calibri"/>
                <a:cs typeface="Calibri"/>
              </a:rPr>
              <a:t> </a:t>
            </a:r>
            <a:r>
              <a:rPr sz="1800" spc="-10" dirty="0">
                <a:solidFill>
                  <a:srgbClr val="FFFFFF"/>
                </a:solidFill>
                <a:latin typeface="Calibri"/>
                <a:cs typeface="Calibri"/>
              </a:rPr>
              <a:t>Physics</a:t>
            </a:r>
            <a:endParaRPr sz="1800">
              <a:latin typeface="Calibri"/>
              <a:cs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2"/>
            <a:ext cx="11754485" cy="6858000"/>
            <a:chOff x="0" y="-2"/>
            <a:chExt cx="11754485" cy="6858000"/>
          </a:xfrm>
        </p:grpSpPr>
        <p:pic>
          <p:nvPicPr>
            <p:cNvPr id="3" name="object 3"/>
            <p:cNvPicPr/>
            <p:nvPr/>
          </p:nvPicPr>
          <p:blipFill>
            <a:blip r:embed="rId2" cstate="print"/>
            <a:stretch>
              <a:fillRect/>
            </a:stretch>
          </p:blipFill>
          <p:spPr>
            <a:xfrm>
              <a:off x="2414432" y="2386185"/>
              <a:ext cx="9081567" cy="4471814"/>
            </a:xfrm>
            <a:prstGeom prst="rect">
              <a:avLst/>
            </a:prstGeom>
          </p:spPr>
        </p:pic>
        <p:sp>
          <p:nvSpPr>
            <p:cNvPr id="4" name="object 4"/>
            <p:cNvSpPr/>
            <p:nvPr/>
          </p:nvSpPr>
          <p:spPr>
            <a:xfrm>
              <a:off x="0" y="0"/>
              <a:ext cx="11754485" cy="6858000"/>
            </a:xfrm>
            <a:custGeom>
              <a:avLst/>
              <a:gdLst/>
              <a:ahLst/>
              <a:cxnLst/>
              <a:rect l="l" t="t" r="r" b="b"/>
              <a:pathLst>
                <a:path w="11754485" h="6858000">
                  <a:moveTo>
                    <a:pt x="2445461" y="0"/>
                  </a:moveTo>
                  <a:lnTo>
                    <a:pt x="0" y="0"/>
                  </a:lnTo>
                  <a:lnTo>
                    <a:pt x="0" y="6858000"/>
                  </a:lnTo>
                  <a:lnTo>
                    <a:pt x="2445461" y="6858000"/>
                  </a:lnTo>
                  <a:lnTo>
                    <a:pt x="2445461" y="0"/>
                  </a:lnTo>
                  <a:close/>
                </a:path>
                <a:path w="11754485" h="6858000">
                  <a:moveTo>
                    <a:pt x="11753901" y="12"/>
                  </a:moveTo>
                  <a:lnTo>
                    <a:pt x="11495989" y="12"/>
                  </a:lnTo>
                  <a:lnTo>
                    <a:pt x="11495989" y="6858000"/>
                  </a:lnTo>
                  <a:lnTo>
                    <a:pt x="11753901" y="6858000"/>
                  </a:lnTo>
                  <a:lnTo>
                    <a:pt x="11753901" y="12"/>
                  </a:lnTo>
                  <a:close/>
                </a:path>
              </a:pathLst>
            </a:custGeom>
            <a:solidFill>
              <a:srgbClr val="F18E01"/>
            </a:solidFill>
          </p:spPr>
          <p:txBody>
            <a:bodyPr wrap="square" lIns="0" tIns="0" rIns="0" bIns="0" rtlCol="0"/>
            <a:lstStyle/>
            <a:p>
              <a:endParaRPr/>
            </a:p>
          </p:txBody>
        </p:sp>
        <p:pic>
          <p:nvPicPr>
            <p:cNvPr id="5" name="object 5"/>
            <p:cNvPicPr/>
            <p:nvPr/>
          </p:nvPicPr>
          <p:blipFill>
            <a:blip r:embed="rId3" cstate="print"/>
            <a:stretch>
              <a:fillRect/>
            </a:stretch>
          </p:blipFill>
          <p:spPr>
            <a:xfrm>
              <a:off x="4297045" y="1610996"/>
              <a:ext cx="3900804" cy="555624"/>
            </a:xfrm>
            <a:prstGeom prst="rect">
              <a:avLst/>
            </a:prstGeom>
          </p:spPr>
        </p:pic>
      </p:grpSp>
      <p:sp>
        <p:nvSpPr>
          <p:cNvPr id="6" name="object 6"/>
          <p:cNvSpPr txBox="1"/>
          <p:nvPr/>
        </p:nvSpPr>
        <p:spPr>
          <a:xfrm>
            <a:off x="4369435" y="1270585"/>
            <a:ext cx="3755390" cy="715010"/>
          </a:xfrm>
          <a:prstGeom prst="rect">
            <a:avLst/>
          </a:prstGeom>
        </p:spPr>
        <p:txBody>
          <a:bodyPr vert="horz" wrap="square" lIns="0" tIns="12700" rIns="0" bIns="0" rtlCol="0">
            <a:spAutoFit/>
          </a:bodyPr>
          <a:lstStyle/>
          <a:p>
            <a:pPr marL="12700">
              <a:lnSpc>
                <a:spcPct val="100000"/>
              </a:lnSpc>
              <a:spcBef>
                <a:spcPts val="100"/>
              </a:spcBef>
            </a:pPr>
            <a:r>
              <a:rPr sz="1400" spc="-415" dirty="0">
                <a:latin typeface="Arial Black"/>
                <a:cs typeface="Arial Black"/>
              </a:rPr>
              <a:t>11</a:t>
            </a:r>
            <a:r>
              <a:rPr sz="1400" spc="-140" dirty="0">
                <a:latin typeface="Arial Black"/>
                <a:cs typeface="Arial Black"/>
              </a:rPr>
              <a:t> </a:t>
            </a:r>
            <a:r>
              <a:rPr sz="1400" spc="-55" dirty="0">
                <a:latin typeface="Arial Black"/>
                <a:cs typeface="Arial Black"/>
              </a:rPr>
              <a:t>Institutions,</a:t>
            </a:r>
            <a:r>
              <a:rPr sz="1400" spc="-135" dirty="0">
                <a:latin typeface="Arial Black"/>
                <a:cs typeface="Arial Black"/>
              </a:rPr>
              <a:t> </a:t>
            </a:r>
            <a:r>
              <a:rPr sz="1400" spc="-60" dirty="0">
                <a:latin typeface="Arial Black"/>
                <a:cs typeface="Arial Black"/>
              </a:rPr>
              <a:t>Infinite</a:t>
            </a:r>
            <a:r>
              <a:rPr sz="1400" spc="-140" dirty="0">
                <a:latin typeface="Arial Black"/>
                <a:cs typeface="Arial Black"/>
              </a:rPr>
              <a:t> </a:t>
            </a:r>
            <a:r>
              <a:rPr sz="1400" spc="-10" dirty="0">
                <a:latin typeface="Arial Black"/>
                <a:cs typeface="Arial Black"/>
              </a:rPr>
              <a:t>Possibilities</a:t>
            </a:r>
            <a:endParaRPr sz="1400">
              <a:latin typeface="Arial Black"/>
              <a:cs typeface="Arial Black"/>
            </a:endParaRPr>
          </a:p>
          <a:p>
            <a:pPr>
              <a:lnSpc>
                <a:spcPct val="100000"/>
              </a:lnSpc>
              <a:spcBef>
                <a:spcPts val="210"/>
              </a:spcBef>
            </a:pPr>
            <a:endParaRPr sz="1400">
              <a:latin typeface="Arial Black"/>
              <a:cs typeface="Arial Black"/>
            </a:endParaRPr>
          </a:p>
          <a:p>
            <a:pPr marL="12700">
              <a:lnSpc>
                <a:spcPct val="100000"/>
              </a:lnSpc>
              <a:spcBef>
                <a:spcPts val="5"/>
              </a:spcBef>
            </a:pPr>
            <a:r>
              <a:rPr sz="1300" dirty="0">
                <a:latin typeface="Times New Roman"/>
                <a:cs typeface="Times New Roman"/>
              </a:rPr>
              <a:t>We</a:t>
            </a:r>
            <a:r>
              <a:rPr sz="1300" spc="-35" dirty="0">
                <a:latin typeface="Times New Roman"/>
                <a:cs typeface="Times New Roman"/>
              </a:rPr>
              <a:t> </a:t>
            </a:r>
            <a:r>
              <a:rPr sz="1300" dirty="0">
                <a:latin typeface="Times New Roman"/>
                <a:cs typeface="Times New Roman"/>
              </a:rPr>
              <a:t>provide</a:t>
            </a:r>
            <a:r>
              <a:rPr sz="1300" spc="-30" dirty="0">
                <a:latin typeface="Times New Roman"/>
                <a:cs typeface="Times New Roman"/>
              </a:rPr>
              <a:t> </a:t>
            </a:r>
            <a:r>
              <a:rPr sz="1300" dirty="0">
                <a:latin typeface="Times New Roman"/>
                <a:cs typeface="Times New Roman"/>
              </a:rPr>
              <a:t>100+</a:t>
            </a:r>
            <a:r>
              <a:rPr sz="1300" spc="-30" dirty="0">
                <a:latin typeface="Times New Roman"/>
                <a:cs typeface="Times New Roman"/>
              </a:rPr>
              <a:t> </a:t>
            </a:r>
            <a:r>
              <a:rPr sz="1300" spc="-10" dirty="0">
                <a:latin typeface="Times New Roman"/>
                <a:cs typeface="Times New Roman"/>
              </a:rPr>
              <a:t>programs</a:t>
            </a:r>
            <a:r>
              <a:rPr sz="1300" spc="-30" dirty="0">
                <a:latin typeface="Times New Roman"/>
                <a:cs typeface="Times New Roman"/>
              </a:rPr>
              <a:t> </a:t>
            </a:r>
            <a:r>
              <a:rPr sz="1300" dirty="0">
                <a:latin typeface="Times New Roman"/>
                <a:cs typeface="Times New Roman"/>
              </a:rPr>
              <a:t>across</a:t>
            </a:r>
            <a:r>
              <a:rPr sz="1300" spc="-30" dirty="0">
                <a:latin typeface="Times New Roman"/>
                <a:cs typeface="Times New Roman"/>
              </a:rPr>
              <a:t> </a:t>
            </a:r>
            <a:r>
              <a:rPr sz="1300" dirty="0">
                <a:latin typeface="Times New Roman"/>
                <a:cs typeface="Times New Roman"/>
              </a:rPr>
              <a:t>50</a:t>
            </a:r>
            <a:r>
              <a:rPr sz="1300" spc="-25" dirty="0">
                <a:latin typeface="Times New Roman"/>
                <a:cs typeface="Times New Roman"/>
              </a:rPr>
              <a:t> </a:t>
            </a:r>
            <a:r>
              <a:rPr sz="1300" dirty="0">
                <a:latin typeface="Times New Roman"/>
                <a:cs typeface="Times New Roman"/>
              </a:rPr>
              <a:t>academic</a:t>
            </a:r>
            <a:r>
              <a:rPr sz="1300" spc="-35" dirty="0">
                <a:latin typeface="Times New Roman"/>
                <a:cs typeface="Times New Roman"/>
              </a:rPr>
              <a:t> </a:t>
            </a:r>
            <a:r>
              <a:rPr sz="1300" spc="-10" dirty="0">
                <a:latin typeface="Times New Roman"/>
                <a:cs typeface="Times New Roman"/>
              </a:rPr>
              <a:t>streams.</a:t>
            </a:r>
            <a:endParaRPr sz="1300">
              <a:latin typeface="Times New Roman"/>
              <a:cs typeface="Times New Roman"/>
            </a:endParaRPr>
          </a:p>
        </p:txBody>
      </p:sp>
      <p:grpSp>
        <p:nvGrpSpPr>
          <p:cNvPr id="7" name="object 7"/>
          <p:cNvGrpSpPr/>
          <p:nvPr/>
        </p:nvGrpSpPr>
        <p:grpSpPr>
          <a:xfrm>
            <a:off x="122049" y="1474469"/>
            <a:ext cx="2209800" cy="3067685"/>
            <a:chOff x="122049" y="1474469"/>
            <a:chExt cx="2209800" cy="3067685"/>
          </a:xfrm>
        </p:grpSpPr>
        <p:sp>
          <p:nvSpPr>
            <p:cNvPr id="8" name="object 8"/>
            <p:cNvSpPr/>
            <p:nvPr/>
          </p:nvSpPr>
          <p:spPr>
            <a:xfrm>
              <a:off x="673865" y="1474469"/>
              <a:ext cx="1657985" cy="1565275"/>
            </a:xfrm>
            <a:custGeom>
              <a:avLst/>
              <a:gdLst/>
              <a:ahLst/>
              <a:cxnLst/>
              <a:rect l="l" t="t" r="r" b="b"/>
              <a:pathLst>
                <a:path w="1657985" h="1565275">
                  <a:moveTo>
                    <a:pt x="1657984" y="1565274"/>
                  </a:moveTo>
                  <a:lnTo>
                    <a:pt x="0" y="1565274"/>
                  </a:lnTo>
                  <a:lnTo>
                    <a:pt x="0" y="0"/>
                  </a:lnTo>
                  <a:lnTo>
                    <a:pt x="1657984" y="0"/>
                  </a:lnTo>
                  <a:lnTo>
                    <a:pt x="1657984" y="1565274"/>
                  </a:lnTo>
                  <a:close/>
                </a:path>
              </a:pathLst>
            </a:custGeom>
            <a:solidFill>
              <a:srgbClr val="FFFFFF"/>
            </a:solidFill>
          </p:spPr>
          <p:txBody>
            <a:bodyPr wrap="square" lIns="0" tIns="0" rIns="0" bIns="0" rtlCol="0"/>
            <a:lstStyle/>
            <a:p>
              <a:endParaRPr/>
            </a:p>
          </p:txBody>
        </p:sp>
        <p:sp>
          <p:nvSpPr>
            <p:cNvPr id="9" name="object 9"/>
            <p:cNvSpPr/>
            <p:nvPr/>
          </p:nvSpPr>
          <p:spPr>
            <a:xfrm>
              <a:off x="122049" y="1666239"/>
              <a:ext cx="2026920" cy="2875915"/>
            </a:xfrm>
            <a:custGeom>
              <a:avLst/>
              <a:gdLst/>
              <a:ahLst/>
              <a:cxnLst/>
              <a:rect l="l" t="t" r="r" b="b"/>
              <a:pathLst>
                <a:path w="2026920" h="2875915">
                  <a:moveTo>
                    <a:pt x="2026919" y="2875914"/>
                  </a:moveTo>
                  <a:lnTo>
                    <a:pt x="0" y="2875914"/>
                  </a:lnTo>
                  <a:lnTo>
                    <a:pt x="0" y="0"/>
                  </a:lnTo>
                  <a:lnTo>
                    <a:pt x="2026919" y="0"/>
                  </a:lnTo>
                  <a:lnTo>
                    <a:pt x="2026919" y="2875914"/>
                  </a:lnTo>
                  <a:close/>
                </a:path>
              </a:pathLst>
            </a:custGeom>
            <a:solidFill>
              <a:srgbClr val="585858"/>
            </a:solidFill>
          </p:spPr>
          <p:txBody>
            <a:bodyPr wrap="square" lIns="0" tIns="0" rIns="0" bIns="0" rtlCol="0"/>
            <a:lstStyle/>
            <a:p>
              <a:endParaRPr/>
            </a:p>
          </p:txBody>
        </p:sp>
        <p:pic>
          <p:nvPicPr>
            <p:cNvPr id="10" name="object 10"/>
            <p:cNvPicPr/>
            <p:nvPr/>
          </p:nvPicPr>
          <p:blipFill>
            <a:blip r:embed="rId4" cstate="print"/>
            <a:stretch>
              <a:fillRect/>
            </a:stretch>
          </p:blipFill>
          <p:spPr>
            <a:xfrm>
              <a:off x="602745" y="2359025"/>
              <a:ext cx="1068704" cy="1146174"/>
            </a:xfrm>
            <a:prstGeom prst="rect">
              <a:avLst/>
            </a:prstGeom>
          </p:spPr>
        </p:pic>
      </p:grpSp>
      <p:sp>
        <p:nvSpPr>
          <p:cNvPr id="11" name="object 11"/>
          <p:cNvSpPr txBox="1"/>
          <p:nvPr/>
        </p:nvSpPr>
        <p:spPr>
          <a:xfrm>
            <a:off x="122049" y="3659923"/>
            <a:ext cx="2026920" cy="299720"/>
          </a:xfrm>
          <a:prstGeom prst="rect">
            <a:avLst/>
          </a:prstGeom>
        </p:spPr>
        <p:txBody>
          <a:bodyPr vert="horz" wrap="square" lIns="0" tIns="12700" rIns="0" bIns="0" rtlCol="0">
            <a:spAutoFit/>
          </a:bodyPr>
          <a:lstStyle/>
          <a:p>
            <a:pPr marL="506095">
              <a:lnSpc>
                <a:spcPct val="100000"/>
              </a:lnSpc>
              <a:spcBef>
                <a:spcPts val="100"/>
              </a:spcBef>
            </a:pPr>
            <a:r>
              <a:rPr sz="1800" dirty="0">
                <a:solidFill>
                  <a:srgbClr val="FFFFFF"/>
                </a:solidFill>
                <a:latin typeface="Calibri"/>
                <a:cs typeface="Calibri"/>
              </a:rPr>
              <a:t>Dept</a:t>
            </a:r>
            <a:r>
              <a:rPr sz="1800" spc="-45" dirty="0">
                <a:solidFill>
                  <a:srgbClr val="FFFFFF"/>
                </a:solidFill>
                <a:latin typeface="Calibri"/>
                <a:cs typeface="Calibri"/>
              </a:rPr>
              <a:t> </a:t>
            </a:r>
            <a:r>
              <a:rPr sz="1800" dirty="0">
                <a:solidFill>
                  <a:srgbClr val="FFFFFF"/>
                </a:solidFill>
                <a:latin typeface="Calibri"/>
                <a:cs typeface="Calibri"/>
              </a:rPr>
              <a:t>of</a:t>
            </a:r>
            <a:r>
              <a:rPr sz="1800" spc="-40" dirty="0">
                <a:solidFill>
                  <a:srgbClr val="FFFFFF"/>
                </a:solidFill>
                <a:latin typeface="Calibri"/>
                <a:cs typeface="Calibri"/>
              </a:rPr>
              <a:t> </a:t>
            </a:r>
            <a:r>
              <a:rPr sz="1800" spc="-10" dirty="0">
                <a:solidFill>
                  <a:srgbClr val="FFFFFF"/>
                </a:solidFill>
                <a:latin typeface="Calibri"/>
                <a:cs typeface="Calibri"/>
              </a:rPr>
              <a:t>Physics</a:t>
            </a:r>
            <a:endParaRPr sz="1800">
              <a:latin typeface="Calibri"/>
              <a:cs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2049" y="3680848"/>
            <a:ext cx="2026920" cy="299720"/>
          </a:xfrm>
          <a:prstGeom prst="rect">
            <a:avLst/>
          </a:prstGeom>
        </p:spPr>
        <p:txBody>
          <a:bodyPr vert="horz" wrap="square" lIns="0" tIns="12700" rIns="0" bIns="0" rtlCol="0">
            <a:spAutoFit/>
          </a:bodyPr>
          <a:lstStyle/>
          <a:p>
            <a:pPr marL="360045">
              <a:lnSpc>
                <a:spcPct val="100000"/>
              </a:lnSpc>
              <a:spcBef>
                <a:spcPts val="100"/>
              </a:spcBef>
            </a:pPr>
            <a:r>
              <a:rPr sz="1800" dirty="0">
                <a:solidFill>
                  <a:srgbClr val="FFFFFF"/>
                </a:solidFill>
                <a:latin typeface="Calibri"/>
                <a:cs typeface="Calibri"/>
              </a:rPr>
              <a:t>Dept</a:t>
            </a:r>
            <a:r>
              <a:rPr sz="1800" spc="-45" dirty="0">
                <a:solidFill>
                  <a:srgbClr val="FFFFFF"/>
                </a:solidFill>
                <a:latin typeface="Calibri"/>
                <a:cs typeface="Calibri"/>
              </a:rPr>
              <a:t> </a:t>
            </a:r>
            <a:r>
              <a:rPr sz="1800" dirty="0">
                <a:solidFill>
                  <a:srgbClr val="FFFFFF"/>
                </a:solidFill>
                <a:latin typeface="Calibri"/>
                <a:cs typeface="Calibri"/>
              </a:rPr>
              <a:t>of</a:t>
            </a:r>
            <a:r>
              <a:rPr sz="1800" spc="-40" dirty="0">
                <a:solidFill>
                  <a:srgbClr val="FFFFFF"/>
                </a:solidFill>
                <a:latin typeface="Calibri"/>
                <a:cs typeface="Calibri"/>
              </a:rPr>
              <a:t> </a:t>
            </a:r>
            <a:r>
              <a:rPr sz="1800" spc="-10" dirty="0">
                <a:solidFill>
                  <a:srgbClr val="FFFFFF"/>
                </a:solidFill>
                <a:latin typeface="Calibri"/>
                <a:cs typeface="Calibri"/>
              </a:rPr>
              <a:t>Physics</a:t>
            </a:r>
            <a:endParaRPr sz="1800">
              <a:latin typeface="Calibri"/>
              <a:cs typeface="Calibri"/>
            </a:endParaRPr>
          </a:p>
        </p:txBody>
      </p:sp>
      <p:sp>
        <p:nvSpPr>
          <p:cNvPr id="3" name="Title 2">
            <a:extLst>
              <a:ext uri="{FF2B5EF4-FFF2-40B4-BE49-F238E27FC236}">
                <a16:creationId xmlns:a16="http://schemas.microsoft.com/office/drawing/2014/main" id="{13D9EABC-8E8E-7841-4B84-7E947026985B}"/>
              </a:ext>
            </a:extLst>
          </p:cNvPr>
          <p:cNvSpPr>
            <a:spLocks noGrp="1"/>
          </p:cNvSpPr>
          <p:nvPr>
            <p:ph type="ctrTitle"/>
          </p:nvPr>
        </p:nvSpPr>
        <p:spPr>
          <a:xfrm>
            <a:off x="2514600" y="152400"/>
            <a:ext cx="5105400" cy="984885"/>
          </a:xfrm>
        </p:spPr>
        <p:txBody>
          <a:bodyPr/>
          <a:lstStyle/>
          <a:p>
            <a:r>
              <a:rPr lang="en-IN" sz="3200" dirty="0"/>
              <a:t>Background of Multithreading?</a:t>
            </a:r>
          </a:p>
        </p:txBody>
      </p:sp>
      <p:sp>
        <p:nvSpPr>
          <p:cNvPr id="4" name="Subtitle 3">
            <a:extLst>
              <a:ext uri="{FF2B5EF4-FFF2-40B4-BE49-F238E27FC236}">
                <a16:creationId xmlns:a16="http://schemas.microsoft.com/office/drawing/2014/main" id="{E8E08AA8-5687-E4CA-1463-AA3FBCE37780}"/>
              </a:ext>
            </a:extLst>
          </p:cNvPr>
          <p:cNvSpPr>
            <a:spLocks noGrp="1"/>
          </p:cNvSpPr>
          <p:nvPr>
            <p:ph type="subTitle" idx="4"/>
          </p:nvPr>
        </p:nvSpPr>
        <p:spPr>
          <a:xfrm>
            <a:off x="2514600" y="1447800"/>
            <a:ext cx="8534400" cy="3231654"/>
          </a:xfrm>
        </p:spPr>
        <p:txBody>
          <a:bodyPr/>
          <a:lstStyle/>
          <a:p>
            <a:r>
              <a:rPr lang="en-US" sz="2400" i="1" dirty="0"/>
              <a:t>Multithreading is the ability of a program to run multiple threads concurrently</a:t>
            </a:r>
          </a:p>
          <a:p>
            <a:r>
              <a:rPr lang="en-US" sz="2400" i="1" dirty="0"/>
              <a:t>Threads execute independently but share the same memory</a:t>
            </a:r>
          </a:p>
          <a:p>
            <a:r>
              <a:rPr lang="en-US" sz="2400" b="1" i="1" dirty="0"/>
              <a:t>Example:</a:t>
            </a:r>
            <a:br>
              <a:rPr lang="en-US" sz="2400" i="1" dirty="0"/>
            </a:br>
            <a:r>
              <a:rPr lang="en-US" sz="2400" i="1" dirty="0"/>
              <a:t>Web Browser</a:t>
            </a:r>
          </a:p>
          <a:p>
            <a:r>
              <a:rPr lang="en-US" sz="2400" i="1" dirty="0"/>
              <a:t>One thread loads web pages</a:t>
            </a:r>
          </a:p>
          <a:p>
            <a:r>
              <a:rPr lang="en-US" sz="2400" i="1" dirty="0"/>
              <a:t>One thread plays video</a:t>
            </a:r>
          </a:p>
          <a:p>
            <a:r>
              <a:rPr lang="en-US" sz="2400" i="1" dirty="0"/>
              <a:t>One thread handles user input</a:t>
            </a:r>
          </a:p>
          <a:p>
            <a:endParaRPr lang="en-IN" dirty="0"/>
          </a:p>
        </p:txBody>
      </p:sp>
      <p:pic>
        <p:nvPicPr>
          <p:cNvPr id="5" name="Picture 4">
            <a:extLst>
              <a:ext uri="{FF2B5EF4-FFF2-40B4-BE49-F238E27FC236}">
                <a16:creationId xmlns:a16="http://schemas.microsoft.com/office/drawing/2014/main" id="{6091A78D-EDD8-F00E-3DF9-07E121C2EF23}"/>
              </a:ext>
            </a:extLst>
          </p:cNvPr>
          <p:cNvPicPr>
            <a:picLocks noChangeAspect="1"/>
          </p:cNvPicPr>
          <p:nvPr/>
        </p:nvPicPr>
        <p:blipFill>
          <a:blip r:embed="rId2"/>
          <a:stretch>
            <a:fillRect/>
          </a:stretch>
        </p:blipFill>
        <p:spPr>
          <a:xfrm>
            <a:off x="7010400" y="3063627"/>
            <a:ext cx="2971800" cy="29718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2049" y="3680848"/>
            <a:ext cx="2026920" cy="299720"/>
          </a:xfrm>
          <a:prstGeom prst="rect">
            <a:avLst/>
          </a:prstGeom>
        </p:spPr>
        <p:txBody>
          <a:bodyPr vert="horz" wrap="square" lIns="0" tIns="12700" rIns="0" bIns="0" rtlCol="0">
            <a:spAutoFit/>
          </a:bodyPr>
          <a:lstStyle/>
          <a:p>
            <a:pPr marL="360045">
              <a:lnSpc>
                <a:spcPct val="100000"/>
              </a:lnSpc>
              <a:spcBef>
                <a:spcPts val="100"/>
              </a:spcBef>
            </a:pPr>
            <a:r>
              <a:rPr sz="1800" dirty="0">
                <a:solidFill>
                  <a:srgbClr val="FFFFFF"/>
                </a:solidFill>
                <a:latin typeface="Calibri"/>
                <a:cs typeface="Calibri"/>
              </a:rPr>
              <a:t>Dept</a:t>
            </a:r>
            <a:r>
              <a:rPr sz="1800" spc="-45" dirty="0">
                <a:solidFill>
                  <a:srgbClr val="FFFFFF"/>
                </a:solidFill>
                <a:latin typeface="Calibri"/>
                <a:cs typeface="Calibri"/>
              </a:rPr>
              <a:t> </a:t>
            </a:r>
            <a:r>
              <a:rPr sz="1800" dirty="0">
                <a:solidFill>
                  <a:srgbClr val="FFFFFF"/>
                </a:solidFill>
                <a:latin typeface="Calibri"/>
                <a:cs typeface="Calibri"/>
              </a:rPr>
              <a:t>of</a:t>
            </a:r>
            <a:r>
              <a:rPr sz="1800" spc="-40" dirty="0">
                <a:solidFill>
                  <a:srgbClr val="FFFFFF"/>
                </a:solidFill>
                <a:latin typeface="Calibri"/>
                <a:cs typeface="Calibri"/>
              </a:rPr>
              <a:t> </a:t>
            </a:r>
            <a:r>
              <a:rPr sz="1800" spc="-10" dirty="0">
                <a:solidFill>
                  <a:srgbClr val="FFFFFF"/>
                </a:solidFill>
                <a:latin typeface="Calibri"/>
                <a:cs typeface="Calibri"/>
              </a:rPr>
              <a:t>Physics</a:t>
            </a:r>
            <a:endParaRPr sz="1800">
              <a:latin typeface="Calibri"/>
              <a:cs typeface="Calibri"/>
            </a:endParaRPr>
          </a:p>
        </p:txBody>
      </p:sp>
      <p:sp>
        <p:nvSpPr>
          <p:cNvPr id="3" name="Title 2">
            <a:extLst>
              <a:ext uri="{FF2B5EF4-FFF2-40B4-BE49-F238E27FC236}">
                <a16:creationId xmlns:a16="http://schemas.microsoft.com/office/drawing/2014/main" id="{FE5EFFA5-BB56-AA08-C9AD-C7A1368D6F96}"/>
              </a:ext>
            </a:extLst>
          </p:cNvPr>
          <p:cNvSpPr>
            <a:spLocks noGrp="1"/>
          </p:cNvSpPr>
          <p:nvPr>
            <p:ph type="ctrTitle"/>
          </p:nvPr>
        </p:nvSpPr>
        <p:spPr>
          <a:xfrm>
            <a:off x="2590800" y="228600"/>
            <a:ext cx="3352800" cy="430887"/>
          </a:xfrm>
        </p:spPr>
        <p:txBody>
          <a:bodyPr/>
          <a:lstStyle/>
          <a:p>
            <a:r>
              <a:rPr lang="en-IN" sz="2800" dirty="0"/>
              <a:t>What is a Thread?</a:t>
            </a:r>
          </a:p>
        </p:txBody>
      </p:sp>
      <p:sp>
        <p:nvSpPr>
          <p:cNvPr id="4" name="Subtitle 3">
            <a:extLst>
              <a:ext uri="{FF2B5EF4-FFF2-40B4-BE49-F238E27FC236}">
                <a16:creationId xmlns:a16="http://schemas.microsoft.com/office/drawing/2014/main" id="{16A3CBF2-C5E3-79C3-A6BF-DDA0AA6C87AB}"/>
              </a:ext>
            </a:extLst>
          </p:cNvPr>
          <p:cNvSpPr>
            <a:spLocks noGrp="1"/>
          </p:cNvSpPr>
          <p:nvPr>
            <p:ph type="subTitle" idx="4"/>
          </p:nvPr>
        </p:nvSpPr>
        <p:spPr>
          <a:xfrm>
            <a:off x="2590800" y="990600"/>
            <a:ext cx="7772400" cy="4339650"/>
          </a:xfrm>
        </p:spPr>
        <p:txBody>
          <a:bodyPr/>
          <a:lstStyle/>
          <a:p>
            <a:r>
              <a:rPr lang="en-US" sz="2400" i="1" dirty="0"/>
              <a:t>A thread is the </a:t>
            </a:r>
            <a:r>
              <a:rPr lang="en-US" sz="2400" b="1" i="1" dirty="0"/>
              <a:t>smallest unit of execution</a:t>
            </a:r>
            <a:r>
              <a:rPr lang="en-US" sz="2400" i="1" dirty="0"/>
              <a:t> in a program</a:t>
            </a:r>
          </a:p>
          <a:p>
            <a:r>
              <a:rPr lang="en-US" sz="2400" i="1" dirty="0"/>
              <a:t>Multiple threads exist within a single process</a:t>
            </a:r>
          </a:p>
          <a:p>
            <a:r>
              <a:rPr lang="en-US" sz="2400" i="1" dirty="0"/>
              <a:t>Threads share:</a:t>
            </a:r>
          </a:p>
          <a:p>
            <a:pPr lvl="1"/>
            <a:r>
              <a:rPr lang="en-US" sz="2400" i="1" dirty="0"/>
              <a:t>Memory</a:t>
            </a:r>
          </a:p>
          <a:p>
            <a:pPr lvl="1"/>
            <a:r>
              <a:rPr lang="en-US" sz="2400" i="1" dirty="0"/>
              <a:t>Resources</a:t>
            </a:r>
          </a:p>
          <a:p>
            <a:r>
              <a:rPr lang="en-US" sz="2400" i="1" dirty="0"/>
              <a:t>Lightweight compared to processes</a:t>
            </a:r>
          </a:p>
          <a:p>
            <a:r>
              <a:rPr lang="en-US" sz="2400" b="1" i="1" dirty="0"/>
              <a:t>Example:</a:t>
            </a:r>
            <a:br>
              <a:rPr lang="en-US" sz="2400" i="1" dirty="0"/>
            </a:br>
            <a:r>
              <a:rPr lang="en-US" sz="2400" i="1" dirty="0"/>
              <a:t>Music Player</a:t>
            </a:r>
          </a:p>
          <a:p>
            <a:r>
              <a:rPr lang="en-US" sz="2400" i="1" dirty="0"/>
              <a:t>Thread 1: Play music</a:t>
            </a:r>
          </a:p>
          <a:p>
            <a:r>
              <a:rPr lang="en-US" sz="2400" i="1" dirty="0"/>
              <a:t>Thread 2: Display lyrics</a:t>
            </a:r>
          </a:p>
          <a:p>
            <a:r>
              <a:rPr lang="en-US" sz="2400" i="1" dirty="0"/>
              <a:t>Thread 3: Adjust volume</a:t>
            </a:r>
          </a:p>
          <a:p>
            <a:endParaRPr lang="en-IN" dirty="0"/>
          </a:p>
        </p:txBody>
      </p:sp>
      <p:pic>
        <p:nvPicPr>
          <p:cNvPr id="6" name="Picture 5">
            <a:extLst>
              <a:ext uri="{FF2B5EF4-FFF2-40B4-BE49-F238E27FC236}">
                <a16:creationId xmlns:a16="http://schemas.microsoft.com/office/drawing/2014/main" id="{9DBD6352-CC33-B7D7-4C15-38ED76AAB829}"/>
              </a:ext>
            </a:extLst>
          </p:cNvPr>
          <p:cNvPicPr>
            <a:picLocks noChangeAspect="1"/>
          </p:cNvPicPr>
          <p:nvPr/>
        </p:nvPicPr>
        <p:blipFill>
          <a:blip r:embed="rId2"/>
          <a:stretch>
            <a:fillRect/>
          </a:stretch>
        </p:blipFill>
        <p:spPr>
          <a:xfrm>
            <a:off x="7162800" y="1811408"/>
            <a:ext cx="4038600" cy="4038600"/>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2049" y="3680848"/>
            <a:ext cx="2026920" cy="299720"/>
          </a:xfrm>
          <a:prstGeom prst="rect">
            <a:avLst/>
          </a:prstGeom>
        </p:spPr>
        <p:txBody>
          <a:bodyPr vert="horz" wrap="square" lIns="0" tIns="12700" rIns="0" bIns="0" rtlCol="0">
            <a:spAutoFit/>
          </a:bodyPr>
          <a:lstStyle/>
          <a:p>
            <a:pPr marL="360045">
              <a:lnSpc>
                <a:spcPct val="100000"/>
              </a:lnSpc>
              <a:spcBef>
                <a:spcPts val="100"/>
              </a:spcBef>
            </a:pPr>
            <a:r>
              <a:rPr sz="1800" dirty="0">
                <a:solidFill>
                  <a:srgbClr val="FFFFFF"/>
                </a:solidFill>
                <a:latin typeface="Calibri"/>
                <a:cs typeface="Calibri"/>
              </a:rPr>
              <a:t>Dept</a:t>
            </a:r>
            <a:r>
              <a:rPr sz="1800" spc="-45" dirty="0">
                <a:solidFill>
                  <a:srgbClr val="FFFFFF"/>
                </a:solidFill>
                <a:latin typeface="Calibri"/>
                <a:cs typeface="Calibri"/>
              </a:rPr>
              <a:t> </a:t>
            </a:r>
            <a:r>
              <a:rPr sz="1800" dirty="0">
                <a:solidFill>
                  <a:srgbClr val="FFFFFF"/>
                </a:solidFill>
                <a:latin typeface="Calibri"/>
                <a:cs typeface="Calibri"/>
              </a:rPr>
              <a:t>of</a:t>
            </a:r>
            <a:r>
              <a:rPr sz="1800" spc="-40" dirty="0">
                <a:solidFill>
                  <a:srgbClr val="FFFFFF"/>
                </a:solidFill>
                <a:latin typeface="Calibri"/>
                <a:cs typeface="Calibri"/>
              </a:rPr>
              <a:t> </a:t>
            </a:r>
            <a:r>
              <a:rPr sz="1800" spc="-10" dirty="0">
                <a:solidFill>
                  <a:srgbClr val="FFFFFF"/>
                </a:solidFill>
                <a:latin typeface="Calibri"/>
                <a:cs typeface="Calibri"/>
              </a:rPr>
              <a:t>Physics</a:t>
            </a:r>
            <a:endParaRPr sz="1800">
              <a:latin typeface="Calibri"/>
              <a:cs typeface="Calibri"/>
            </a:endParaRPr>
          </a:p>
        </p:txBody>
      </p:sp>
      <p:sp>
        <p:nvSpPr>
          <p:cNvPr id="8" name="Title 7">
            <a:extLst>
              <a:ext uri="{FF2B5EF4-FFF2-40B4-BE49-F238E27FC236}">
                <a16:creationId xmlns:a16="http://schemas.microsoft.com/office/drawing/2014/main" id="{7BFAAD46-4F6B-2E31-69EA-F5BB73DC8FBB}"/>
              </a:ext>
            </a:extLst>
          </p:cNvPr>
          <p:cNvSpPr>
            <a:spLocks noGrp="1"/>
          </p:cNvSpPr>
          <p:nvPr>
            <p:ph type="ctrTitle"/>
          </p:nvPr>
        </p:nvSpPr>
        <p:spPr>
          <a:xfrm>
            <a:off x="2667000" y="304800"/>
            <a:ext cx="8763000" cy="5262979"/>
          </a:xfrm>
        </p:spPr>
        <p:txBody>
          <a:bodyPr/>
          <a:lstStyle/>
          <a:p>
            <a:pPr algn="l"/>
            <a:r>
              <a:rPr lang="en-US" sz="2400" dirty="0"/>
              <a:t>HOW TO CREATE MULTIPLE THREADS</a:t>
            </a:r>
            <a:br>
              <a:rPr lang="en-US" sz="2400" dirty="0"/>
            </a:br>
            <a:br>
              <a:rPr lang="en-US" dirty="0"/>
            </a:br>
            <a:r>
              <a:rPr lang="en-US" sz="2000" b="0" i="1" dirty="0"/>
              <a:t>Multiple threads are created within a single process so tasks can run concurrently.</a:t>
            </a:r>
            <a:br>
              <a:rPr lang="en-US" sz="2000" b="0" i="1" dirty="0"/>
            </a:br>
            <a:r>
              <a:rPr lang="en-US" sz="2000" b="0" i="1" dirty="0"/>
              <a:t>General Steps to Create Multiple Threads:</a:t>
            </a:r>
            <a:br>
              <a:rPr lang="en-US" sz="2000" b="0" i="1" dirty="0"/>
            </a:br>
            <a:br>
              <a:rPr lang="en-US" sz="2000" b="0" i="1" dirty="0"/>
            </a:br>
            <a:r>
              <a:rPr lang="en-US" sz="2000" i="1" dirty="0"/>
              <a:t>Define the task (thread function)</a:t>
            </a:r>
            <a:br>
              <a:rPr lang="en-US" sz="2000" b="0" i="1" dirty="0"/>
            </a:br>
            <a:r>
              <a:rPr lang="en-US" sz="2000" b="0" i="1" dirty="0"/>
              <a:t>Each thread executes a specific function or set of instructions.</a:t>
            </a:r>
            <a:br>
              <a:rPr lang="en-US" sz="2000" b="0" i="1" dirty="0"/>
            </a:br>
            <a:br>
              <a:rPr lang="en-US" sz="2000" b="0" i="1" dirty="0"/>
            </a:br>
            <a:r>
              <a:rPr lang="en-US" sz="2000" i="1" dirty="0"/>
              <a:t>Create thread objects</a:t>
            </a:r>
            <a:br>
              <a:rPr lang="en-US" sz="2000" b="0" i="1" dirty="0"/>
            </a:br>
            <a:r>
              <a:rPr lang="en-US" sz="2000" b="0" i="1" dirty="0"/>
              <a:t>A separate thread is created for each task.</a:t>
            </a:r>
            <a:br>
              <a:rPr lang="en-US" sz="2000" b="0" i="1" dirty="0"/>
            </a:br>
            <a:br>
              <a:rPr lang="en-US" sz="2000" b="0" i="1" dirty="0"/>
            </a:br>
            <a:r>
              <a:rPr lang="en-US" sz="2000" i="1" dirty="0"/>
              <a:t>Start the threads</a:t>
            </a:r>
            <a:br>
              <a:rPr lang="en-US" sz="2000" b="0" i="1" dirty="0"/>
            </a:br>
            <a:r>
              <a:rPr lang="en-US" sz="2000" b="0" i="1" dirty="0"/>
              <a:t>Once started, threads move to the ready state and wait for CPU time.</a:t>
            </a:r>
            <a:br>
              <a:rPr lang="en-US" sz="2000" b="0" i="1" dirty="0"/>
            </a:br>
            <a:br>
              <a:rPr lang="en-US" sz="2000" b="0" i="1" dirty="0"/>
            </a:br>
            <a:r>
              <a:rPr lang="en-US" sz="2000" i="1" dirty="0"/>
              <a:t>Execute concurrently</a:t>
            </a:r>
            <a:br>
              <a:rPr lang="en-US" sz="2000" b="0" i="1" dirty="0"/>
            </a:br>
            <a:r>
              <a:rPr lang="en-US" sz="2000" b="0" i="1" dirty="0"/>
              <a:t>The operating system schedules the threads for execution.</a:t>
            </a:r>
            <a:br>
              <a:rPr lang="en-US" sz="2000" b="0" i="1" dirty="0"/>
            </a:br>
            <a:endParaRPr lang="en-IN" sz="2000" b="0" i="1" dirty="0"/>
          </a:p>
        </p:txBody>
      </p:sp>
      <p:sp>
        <p:nvSpPr>
          <p:cNvPr id="10" name="TextBox 9">
            <a:extLst>
              <a:ext uri="{FF2B5EF4-FFF2-40B4-BE49-F238E27FC236}">
                <a16:creationId xmlns:a16="http://schemas.microsoft.com/office/drawing/2014/main" id="{A9AA0A47-61C0-C280-497A-363B5EA8F254}"/>
              </a:ext>
            </a:extLst>
          </p:cNvPr>
          <p:cNvSpPr txBox="1"/>
          <p:nvPr/>
        </p:nvSpPr>
        <p:spPr>
          <a:xfrm>
            <a:off x="2514600" y="5379423"/>
            <a:ext cx="6093500" cy="1200329"/>
          </a:xfrm>
          <a:prstGeom prst="rect">
            <a:avLst/>
          </a:prstGeom>
          <a:noFill/>
        </p:spPr>
        <p:txBody>
          <a:bodyPr wrap="square">
            <a:spAutoFit/>
          </a:bodyPr>
          <a:lstStyle/>
          <a:p>
            <a:r>
              <a:rPr lang="en-US" sz="1800" i="1" dirty="0"/>
              <a:t>(Synchronize if needed</a:t>
            </a:r>
            <a:r>
              <a:rPr lang="en-US" i="1" dirty="0"/>
              <a:t>)</a:t>
            </a:r>
          </a:p>
          <a:p>
            <a:br>
              <a:rPr lang="en-US" sz="1800" b="0" i="1" dirty="0"/>
            </a:br>
            <a:r>
              <a:rPr lang="en-US" sz="1800" b="1" i="1" dirty="0"/>
              <a:t>Terminate threads</a:t>
            </a:r>
            <a:br>
              <a:rPr lang="en-US" sz="1800" b="0" i="1" dirty="0"/>
            </a:br>
            <a:r>
              <a:rPr lang="en-US" sz="1800" b="0" i="1" dirty="0" err="1"/>
              <a:t>Threads</a:t>
            </a:r>
            <a:r>
              <a:rPr lang="en-US" sz="1800" b="0" i="1" dirty="0"/>
              <a:t> end after completing their execution.</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E84B3CE-717B-0371-2F87-A9257A2F5011}"/>
              </a:ext>
            </a:extLst>
          </p:cNvPr>
          <p:cNvSpPr>
            <a:spLocks noGrp="1"/>
          </p:cNvSpPr>
          <p:nvPr>
            <p:ph type="body" idx="1"/>
          </p:nvPr>
        </p:nvSpPr>
        <p:spPr>
          <a:xfrm>
            <a:off x="2667000" y="228600"/>
            <a:ext cx="8534400" cy="5816977"/>
          </a:xfrm>
        </p:spPr>
        <p:txBody>
          <a:bodyPr/>
          <a:lstStyle/>
          <a:p>
            <a:r>
              <a:rPr lang="en-IN" sz="2400" b="1" dirty="0"/>
              <a:t>MANAGING MULTIPLE THREADS:</a:t>
            </a:r>
          </a:p>
          <a:p>
            <a:endParaRPr lang="en-IN" sz="2400" b="1" dirty="0"/>
          </a:p>
          <a:p>
            <a:r>
              <a:rPr lang="en-US" sz="2400" b="1" i="1" dirty="0"/>
              <a:t>Thread Scheduling:</a:t>
            </a:r>
          </a:p>
          <a:p>
            <a:r>
              <a:rPr lang="en-US" sz="2400" i="1" dirty="0"/>
              <a:t>The OS decides which thread runs next based on priority and time slicing.</a:t>
            </a:r>
          </a:p>
          <a:p>
            <a:r>
              <a:rPr lang="en-US" sz="2400" b="1" i="1"/>
              <a:t>Thread Synchronization</a:t>
            </a:r>
            <a:r>
              <a:rPr lang="en-US" sz="2400" b="1" i="1" dirty="0"/>
              <a:t>:</a:t>
            </a:r>
          </a:p>
          <a:p>
            <a:r>
              <a:rPr lang="en-US" sz="2400" i="1" dirty="0"/>
              <a:t>Ensures safe access to shared resources using locks, mutexes, or semaphores.</a:t>
            </a:r>
          </a:p>
          <a:p>
            <a:r>
              <a:rPr lang="en-US" sz="2400" b="1" i="1" dirty="0"/>
              <a:t>Context Switching:</a:t>
            </a:r>
          </a:p>
          <a:p>
            <a:r>
              <a:rPr lang="en-US" sz="2400" i="1" dirty="0"/>
              <a:t>The CPU switches between threads to provide concurrent execution.</a:t>
            </a:r>
          </a:p>
          <a:p>
            <a:r>
              <a:rPr lang="en-US" sz="2400" b="1" i="1" dirty="0"/>
              <a:t>Thread Communication:</a:t>
            </a:r>
          </a:p>
          <a:p>
            <a:r>
              <a:rPr lang="en-US" sz="2400" i="1" dirty="0"/>
              <a:t>Threads communicate through shared memory and synchronization mechanisms.</a:t>
            </a:r>
          </a:p>
          <a:p>
            <a:r>
              <a:rPr lang="en-US" sz="2400" b="1" i="1" dirty="0"/>
              <a:t>Thread Termination:</a:t>
            </a:r>
          </a:p>
          <a:p>
            <a:r>
              <a:rPr lang="en-US" sz="2400" i="1" dirty="0"/>
              <a:t>Threads are terminated after completing their task or by force.</a:t>
            </a:r>
            <a:endParaRPr lang="en-IN" sz="2400" i="1" dirty="0"/>
          </a:p>
          <a:p>
            <a:endParaRPr lang="en-IN" dirty="0"/>
          </a:p>
        </p:txBody>
      </p:sp>
    </p:spTree>
    <p:extLst>
      <p:ext uri="{BB962C8B-B14F-4D97-AF65-F5344CB8AC3E}">
        <p14:creationId xmlns:p14="http://schemas.microsoft.com/office/powerpoint/2010/main" val="951689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8637D-A706-13F7-3D1F-845BCA40E902}"/>
              </a:ext>
            </a:extLst>
          </p:cNvPr>
          <p:cNvSpPr>
            <a:spLocks noGrp="1"/>
          </p:cNvSpPr>
          <p:nvPr>
            <p:ph type="ctrTitle"/>
          </p:nvPr>
        </p:nvSpPr>
        <p:spPr>
          <a:xfrm>
            <a:off x="2590800" y="228600"/>
            <a:ext cx="8534400" cy="430887"/>
          </a:xfrm>
        </p:spPr>
        <p:txBody>
          <a:bodyPr/>
          <a:lstStyle/>
          <a:p>
            <a:r>
              <a:rPr lang="en-IN" sz="2800" dirty="0"/>
              <a:t>Creating Threads</a:t>
            </a:r>
          </a:p>
        </p:txBody>
      </p:sp>
      <p:sp>
        <p:nvSpPr>
          <p:cNvPr id="3" name="Subtitle 2">
            <a:extLst>
              <a:ext uri="{FF2B5EF4-FFF2-40B4-BE49-F238E27FC236}">
                <a16:creationId xmlns:a16="http://schemas.microsoft.com/office/drawing/2014/main" id="{E573EF5F-E37F-F4B5-C29F-955F20B4918E}"/>
              </a:ext>
            </a:extLst>
          </p:cNvPr>
          <p:cNvSpPr>
            <a:spLocks noGrp="1"/>
          </p:cNvSpPr>
          <p:nvPr>
            <p:ph type="subTitle" idx="4"/>
          </p:nvPr>
        </p:nvSpPr>
        <p:spPr>
          <a:xfrm>
            <a:off x="2592049" y="838200"/>
            <a:ext cx="8534400" cy="2215991"/>
          </a:xfrm>
        </p:spPr>
        <p:txBody>
          <a:bodyPr/>
          <a:lstStyle/>
          <a:p>
            <a:r>
              <a:rPr lang="en-US" dirty="0">
                <a:latin typeface="Bookman Old Style" panose="02050604050505020204" pitchFamily="18" charset="0"/>
              </a:rPr>
              <a:t>class </a:t>
            </a:r>
            <a:r>
              <a:rPr lang="en-US" dirty="0" err="1">
                <a:latin typeface="Bookman Old Style" panose="02050604050505020204" pitchFamily="18" charset="0"/>
              </a:rPr>
              <a:t>MyThread</a:t>
            </a:r>
            <a:r>
              <a:rPr lang="en-US" dirty="0">
                <a:latin typeface="Bookman Old Style" panose="02050604050505020204" pitchFamily="18" charset="0"/>
              </a:rPr>
              <a:t> extends Thread {</a:t>
            </a:r>
          </a:p>
          <a:p>
            <a:r>
              <a:rPr lang="en-US" dirty="0">
                <a:latin typeface="Bookman Old Style" panose="02050604050505020204" pitchFamily="18" charset="0"/>
              </a:rPr>
              <a:t>    public void run() {</a:t>
            </a:r>
          </a:p>
          <a:p>
            <a:r>
              <a:rPr lang="en-US" dirty="0">
                <a:latin typeface="Bookman Old Style" panose="02050604050505020204" pitchFamily="18" charset="0"/>
              </a:rPr>
              <a:t>        </a:t>
            </a:r>
            <a:r>
              <a:rPr lang="en-US" dirty="0" err="1">
                <a:latin typeface="Bookman Old Style" panose="02050604050505020204" pitchFamily="18" charset="0"/>
              </a:rPr>
              <a:t>System.out.println</a:t>
            </a:r>
            <a:r>
              <a:rPr lang="en-US" dirty="0">
                <a:latin typeface="Bookman Old Style" panose="02050604050505020204" pitchFamily="18" charset="0"/>
              </a:rPr>
              <a:t>("Thread running");</a:t>
            </a:r>
          </a:p>
          <a:p>
            <a:r>
              <a:rPr lang="en-US" dirty="0">
                <a:latin typeface="Bookman Old Style" panose="02050604050505020204" pitchFamily="18" charset="0"/>
              </a:rPr>
              <a:t>    }</a:t>
            </a:r>
          </a:p>
          <a:p>
            <a:r>
              <a:rPr lang="en-US" dirty="0">
                <a:latin typeface="Bookman Old Style" panose="02050604050505020204" pitchFamily="18" charset="0"/>
              </a:rPr>
              <a:t>}</a:t>
            </a:r>
          </a:p>
          <a:p>
            <a:r>
              <a:rPr lang="en-US" dirty="0" err="1">
                <a:latin typeface="Bookman Old Style" panose="02050604050505020204" pitchFamily="18" charset="0"/>
              </a:rPr>
              <a:t>MyThread</a:t>
            </a:r>
            <a:r>
              <a:rPr lang="en-US" dirty="0">
                <a:latin typeface="Bookman Old Style" panose="02050604050505020204" pitchFamily="18" charset="0"/>
              </a:rPr>
              <a:t> t = new </a:t>
            </a:r>
            <a:r>
              <a:rPr lang="en-US" dirty="0" err="1">
                <a:latin typeface="Bookman Old Style" panose="02050604050505020204" pitchFamily="18" charset="0"/>
              </a:rPr>
              <a:t>MyThread</a:t>
            </a:r>
            <a:r>
              <a:rPr lang="en-US" dirty="0">
                <a:latin typeface="Bookman Old Style" panose="02050604050505020204" pitchFamily="18" charset="0"/>
              </a:rPr>
              <a:t>(); </a:t>
            </a:r>
            <a:r>
              <a:rPr lang="en-US" i="1" dirty="0"/>
              <a:t>//start() begins thread execution</a:t>
            </a:r>
          </a:p>
          <a:p>
            <a:r>
              <a:rPr lang="en-US" i="1" dirty="0"/>
              <a:t>                                                                //run() contains thread </a:t>
            </a:r>
            <a:r>
              <a:rPr lang="en-US" i="1" dirty="0" err="1"/>
              <a:t>code</a:t>
            </a:r>
            <a:r>
              <a:rPr lang="en-US" dirty="0" err="1">
                <a:latin typeface="Bookman Old Style" panose="02050604050505020204" pitchFamily="18" charset="0"/>
              </a:rPr>
              <a:t>t.start</a:t>
            </a:r>
            <a:r>
              <a:rPr lang="en-US" dirty="0">
                <a:latin typeface="Bookman Old Style" panose="02050604050505020204" pitchFamily="18" charset="0"/>
              </a:rPr>
              <a:t>();</a:t>
            </a:r>
          </a:p>
          <a:p>
            <a:endParaRPr lang="en-IN" dirty="0"/>
          </a:p>
        </p:txBody>
      </p:sp>
      <p:sp>
        <p:nvSpPr>
          <p:cNvPr id="4" name="Rectangle 1">
            <a:extLst>
              <a:ext uri="{FF2B5EF4-FFF2-40B4-BE49-F238E27FC236}">
                <a16:creationId xmlns:a16="http://schemas.microsoft.com/office/drawing/2014/main" id="{9B4DA2BD-E715-D027-A698-89C927A142F4}"/>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854F85B1-B6DE-82D0-2EBA-2DCF16C9BF80}"/>
              </a:ext>
            </a:extLst>
          </p:cNvPr>
          <p:cNvSpPr txBox="1"/>
          <p:nvPr/>
        </p:nvSpPr>
        <p:spPr>
          <a:xfrm>
            <a:off x="2569564" y="3718679"/>
            <a:ext cx="6093500" cy="3139321"/>
          </a:xfrm>
          <a:prstGeom prst="rect">
            <a:avLst/>
          </a:prstGeom>
          <a:noFill/>
        </p:spPr>
        <p:txBody>
          <a:bodyPr wrap="square">
            <a:spAutoFit/>
          </a:bodyPr>
          <a:lstStyle/>
          <a:p>
            <a:r>
              <a:rPr lang="en-IN" dirty="0" err="1"/>
              <a:t>pthread_t</a:t>
            </a:r>
            <a:r>
              <a:rPr lang="en-IN" dirty="0"/>
              <a:t> t1, t2;                 // Declare thread variables</a:t>
            </a:r>
          </a:p>
          <a:p>
            <a:endParaRPr lang="en-IN" dirty="0"/>
          </a:p>
          <a:p>
            <a:r>
              <a:rPr lang="en-IN" dirty="0" err="1"/>
              <a:t>pthread_create</a:t>
            </a:r>
            <a:r>
              <a:rPr lang="en-IN" dirty="0"/>
              <a:t>(&amp;t1, NULL, </a:t>
            </a:r>
            <a:r>
              <a:rPr lang="en-IN" dirty="0" err="1"/>
              <a:t>func</a:t>
            </a:r>
            <a:r>
              <a:rPr lang="en-IN" dirty="0"/>
              <a:t>, NULL);  // Create first thread</a:t>
            </a:r>
          </a:p>
          <a:p>
            <a:r>
              <a:rPr lang="en-IN" dirty="0" err="1"/>
              <a:t>pthread_create</a:t>
            </a:r>
            <a:r>
              <a:rPr lang="en-IN" dirty="0"/>
              <a:t>(&amp;t2, NULL, </a:t>
            </a:r>
            <a:r>
              <a:rPr lang="en-IN" dirty="0" err="1"/>
              <a:t>func</a:t>
            </a:r>
            <a:r>
              <a:rPr lang="en-IN" dirty="0"/>
              <a:t>, NULL);  // Create second thread</a:t>
            </a:r>
          </a:p>
          <a:p>
            <a:endParaRPr lang="en-IN" dirty="0"/>
          </a:p>
          <a:p>
            <a:r>
              <a:rPr lang="en-IN" dirty="0" err="1"/>
              <a:t>pthread_join</a:t>
            </a:r>
            <a:r>
              <a:rPr lang="en-IN" dirty="0"/>
              <a:t>(t1, NULL);           // Wait for first thread to finish</a:t>
            </a:r>
          </a:p>
          <a:p>
            <a:r>
              <a:rPr lang="en-IN" dirty="0" err="1"/>
              <a:t>pthread_join</a:t>
            </a:r>
            <a:r>
              <a:rPr lang="en-IN" dirty="0"/>
              <a:t>(t2, NULL);           // Wait for second thread to finish</a:t>
            </a:r>
          </a:p>
        </p:txBody>
      </p:sp>
      <p:sp>
        <p:nvSpPr>
          <p:cNvPr id="8" name="TextBox 7">
            <a:extLst>
              <a:ext uri="{FF2B5EF4-FFF2-40B4-BE49-F238E27FC236}">
                <a16:creationId xmlns:a16="http://schemas.microsoft.com/office/drawing/2014/main" id="{A2818854-8EA6-A75C-2466-09DF735E1132}"/>
              </a:ext>
            </a:extLst>
          </p:cNvPr>
          <p:cNvSpPr txBox="1"/>
          <p:nvPr/>
        </p:nvSpPr>
        <p:spPr>
          <a:xfrm>
            <a:off x="3046751" y="3049622"/>
            <a:ext cx="6093500" cy="400110"/>
          </a:xfrm>
          <a:prstGeom prst="rect">
            <a:avLst/>
          </a:prstGeom>
          <a:noFill/>
        </p:spPr>
        <p:txBody>
          <a:bodyPr wrap="square">
            <a:spAutoFit/>
          </a:bodyPr>
          <a:lstStyle/>
          <a:p>
            <a:r>
              <a:rPr lang="en-US" sz="2000" b="1" i="1" dirty="0"/>
              <a:t>Creating multiple threads</a:t>
            </a:r>
          </a:p>
        </p:txBody>
      </p:sp>
    </p:spTree>
    <p:extLst>
      <p:ext uri="{BB962C8B-B14F-4D97-AF65-F5344CB8AC3E}">
        <p14:creationId xmlns:p14="http://schemas.microsoft.com/office/powerpoint/2010/main" val="3711269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E15A336-99B1-141C-768A-4E8FFD7620C8}"/>
              </a:ext>
            </a:extLst>
          </p:cNvPr>
          <p:cNvSpPr>
            <a:spLocks noGrp="1"/>
          </p:cNvSpPr>
          <p:nvPr>
            <p:ph type="body" idx="1"/>
          </p:nvPr>
        </p:nvSpPr>
        <p:spPr>
          <a:xfrm>
            <a:off x="2667000" y="97436"/>
            <a:ext cx="8001000" cy="6401753"/>
          </a:xfrm>
        </p:spPr>
        <p:txBody>
          <a:bodyPr/>
          <a:lstStyle/>
          <a:p>
            <a:r>
              <a:rPr lang="en-US" sz="2000" b="1" dirty="0"/>
              <a:t>Real-World Applications of Multithreading</a:t>
            </a:r>
          </a:p>
          <a:p>
            <a:endParaRPr lang="en-US" b="1" i="1" dirty="0"/>
          </a:p>
          <a:p>
            <a:r>
              <a:rPr lang="en-US" b="1" i="1" dirty="0"/>
              <a:t>1. Web Browsers</a:t>
            </a:r>
          </a:p>
          <a:p>
            <a:r>
              <a:rPr lang="en-US" dirty="0"/>
              <a:t>One thread loads web pages</a:t>
            </a:r>
          </a:p>
          <a:p>
            <a:r>
              <a:rPr lang="en-US" dirty="0"/>
              <a:t>Another handles user input</a:t>
            </a:r>
          </a:p>
          <a:p>
            <a:r>
              <a:rPr lang="en-US" dirty="0"/>
              <a:t>Another plays audio/video</a:t>
            </a:r>
          </a:p>
          <a:p>
            <a:r>
              <a:rPr lang="en-US" dirty="0"/>
              <a:t>Browser stays responsive</a:t>
            </a:r>
          </a:p>
          <a:p>
            <a:endParaRPr lang="en-US" dirty="0"/>
          </a:p>
          <a:p>
            <a:r>
              <a:rPr lang="en-US" b="1" i="1" dirty="0"/>
              <a:t>2. Operating Systems</a:t>
            </a:r>
          </a:p>
          <a:p>
            <a:r>
              <a:rPr lang="en-US" dirty="0"/>
              <a:t>One thread manages user processes</a:t>
            </a:r>
          </a:p>
          <a:p>
            <a:r>
              <a:rPr lang="en-US" dirty="0"/>
              <a:t>Others handle I/O, memory, and scheduling</a:t>
            </a:r>
          </a:p>
          <a:p>
            <a:r>
              <a:rPr lang="en-US" dirty="0"/>
              <a:t>Smooth multitasking</a:t>
            </a:r>
          </a:p>
          <a:p>
            <a:endParaRPr lang="en-US" dirty="0"/>
          </a:p>
          <a:p>
            <a:r>
              <a:rPr lang="en-US" b="1" i="1" dirty="0"/>
              <a:t>3. Video Games</a:t>
            </a:r>
          </a:p>
          <a:p>
            <a:r>
              <a:rPr lang="en-US" dirty="0"/>
              <a:t>One thread for graphics</a:t>
            </a:r>
          </a:p>
          <a:p>
            <a:r>
              <a:rPr lang="en-US" dirty="0"/>
              <a:t>One for sound</a:t>
            </a:r>
          </a:p>
          <a:p>
            <a:r>
              <a:rPr lang="en-US" dirty="0"/>
              <a:t>One for player input</a:t>
            </a:r>
          </a:p>
          <a:p>
            <a:r>
              <a:rPr lang="en-US" dirty="0"/>
              <a:t>Real-time performance</a:t>
            </a:r>
          </a:p>
          <a:p>
            <a:endParaRPr lang="en-US" dirty="0"/>
          </a:p>
          <a:p>
            <a:r>
              <a:rPr lang="en-US" b="1" i="1" dirty="0"/>
              <a:t>4. Banking Systems</a:t>
            </a:r>
          </a:p>
          <a:p>
            <a:r>
              <a:rPr lang="en-US" dirty="0"/>
              <a:t>Multiple threads process transactions simultaneously</a:t>
            </a:r>
          </a:p>
          <a:p>
            <a:r>
              <a:rPr lang="en-US" dirty="0"/>
              <a:t>Handles deposits, withdrawals, and balance checks</a:t>
            </a:r>
          </a:p>
          <a:p>
            <a:r>
              <a:rPr lang="en-US" dirty="0"/>
              <a:t>Faster service, no waiting</a:t>
            </a:r>
            <a:endParaRPr lang="en-IN" dirty="0"/>
          </a:p>
        </p:txBody>
      </p:sp>
    </p:spTree>
    <p:extLst>
      <p:ext uri="{BB962C8B-B14F-4D97-AF65-F5344CB8AC3E}">
        <p14:creationId xmlns:p14="http://schemas.microsoft.com/office/powerpoint/2010/main" val="30289126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52F16-D7F1-2AD1-624A-11CE539B140A}"/>
              </a:ext>
            </a:extLst>
          </p:cNvPr>
          <p:cNvSpPr>
            <a:spLocks noGrp="1"/>
          </p:cNvSpPr>
          <p:nvPr>
            <p:ph type="title"/>
          </p:nvPr>
        </p:nvSpPr>
        <p:spPr>
          <a:xfrm>
            <a:off x="4343400" y="119576"/>
            <a:ext cx="4813853" cy="553998"/>
          </a:xfrm>
        </p:spPr>
        <p:txBody>
          <a:bodyPr/>
          <a:lstStyle/>
          <a:p>
            <a:pPr algn="ctr"/>
            <a:r>
              <a:rPr lang="en-IN" sz="3600" dirty="0"/>
              <a:t>INTERACTIVE SESSION </a:t>
            </a:r>
          </a:p>
        </p:txBody>
      </p:sp>
      <p:sp>
        <p:nvSpPr>
          <p:cNvPr id="3" name="Text Placeholder 2">
            <a:extLst>
              <a:ext uri="{FF2B5EF4-FFF2-40B4-BE49-F238E27FC236}">
                <a16:creationId xmlns:a16="http://schemas.microsoft.com/office/drawing/2014/main" id="{06258BF3-A955-7256-5F93-8A1AF3C9DA78}"/>
              </a:ext>
            </a:extLst>
          </p:cNvPr>
          <p:cNvSpPr>
            <a:spLocks noGrp="1"/>
          </p:cNvSpPr>
          <p:nvPr>
            <p:ph type="body" idx="1"/>
          </p:nvPr>
        </p:nvSpPr>
        <p:spPr>
          <a:xfrm>
            <a:off x="2667000" y="1066800"/>
            <a:ext cx="8458200" cy="1661993"/>
          </a:xfrm>
        </p:spPr>
        <p:txBody>
          <a:bodyPr/>
          <a:lstStyle/>
          <a:p>
            <a:pPr marL="457200" indent="-457200">
              <a:buFont typeface="+mj-lt"/>
              <a:buAutoNum type="arabicPeriod"/>
            </a:pPr>
            <a:r>
              <a:rPr lang="en-US" sz="2800" i="1" dirty="0"/>
              <a:t>Why do we create multiple threads in a single process?</a:t>
            </a:r>
          </a:p>
          <a:p>
            <a:pPr marL="457200" indent="-457200">
              <a:buFont typeface="+mj-lt"/>
              <a:buAutoNum type="arabicPeriod"/>
            </a:pPr>
            <a:r>
              <a:rPr lang="en-US" sz="2800" i="1" dirty="0"/>
              <a:t>What is thread synchronization?</a:t>
            </a:r>
          </a:p>
          <a:p>
            <a:pPr marL="457200" indent="-457200">
              <a:buFont typeface="+mj-lt"/>
              <a:buAutoNum type="arabicPeriod"/>
            </a:pPr>
            <a:endParaRPr lang="en-US" sz="2800" i="1" dirty="0"/>
          </a:p>
          <a:p>
            <a:endParaRPr lang="en-US" sz="2400" i="1" dirty="0"/>
          </a:p>
        </p:txBody>
      </p:sp>
    </p:spTree>
    <p:extLst>
      <p:ext uri="{BB962C8B-B14F-4D97-AF65-F5344CB8AC3E}">
        <p14:creationId xmlns:p14="http://schemas.microsoft.com/office/powerpoint/2010/main" val="343234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Story Pin image">
            <a:extLst>
              <a:ext uri="{FF2B5EF4-FFF2-40B4-BE49-F238E27FC236}">
                <a16:creationId xmlns:a16="http://schemas.microsoft.com/office/drawing/2014/main" id="{AC690ED7-2659-C0AC-1E28-D4045C7B9A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0"/>
            <a:ext cx="9067800" cy="678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28616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144</TotalTime>
  <Words>627</Words>
  <Application>Microsoft Office PowerPoint</Application>
  <PresentationFormat>Widescreen</PresentationFormat>
  <Paragraphs>90</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Arial Black</vt:lpstr>
      <vt:lpstr>Bookman Old Style</vt:lpstr>
      <vt:lpstr>Calibri</vt:lpstr>
      <vt:lpstr>Times New Roman</vt:lpstr>
      <vt:lpstr>Office Theme</vt:lpstr>
      <vt:lpstr>Department of Artificial Intelligence and Machine Learning Acharya Institute of Technology Soladevanahalli, Bengaluru 560 107 Flipped class presentation is on </vt:lpstr>
      <vt:lpstr>Background of Multithreading?</vt:lpstr>
      <vt:lpstr>What is a Thread?</vt:lpstr>
      <vt:lpstr>HOW TO CREATE MULTIPLE THREADS  Multiple threads are created within a single process so tasks can run concurrently. General Steps to Create Multiple Threads:  Define the task (thread function) Each thread executes a specific function or set of instructions.  Create thread objects A separate thread is created for each task.  Start the threads Once started, threads move to the ready state and wait for CPU time.  Execute concurrently The operating system schedules the threads for execution. </vt:lpstr>
      <vt:lpstr>PowerPoint Presentation</vt:lpstr>
      <vt:lpstr>Creating Threads</vt:lpstr>
      <vt:lpstr>PowerPoint Presentation</vt:lpstr>
      <vt:lpstr>INTERACTIVE SESSION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shyamilishibu@gmail.com</cp:lastModifiedBy>
  <cp:revision>1</cp:revision>
  <dcterms:created xsi:type="dcterms:W3CDTF">2025-05-14T18:00:14Z</dcterms:created>
  <dcterms:modified xsi:type="dcterms:W3CDTF">2026-01-02T07:12:15Z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2025-05-14T00:00:00Z</vt:filetime>
  </property>
  <property fmtid="{D5CDD505-2E9C-101B-9397-08002B2CF9AE}" pid="3" name="Creator">
    <vt:lpwstr>Google</vt:lpwstr>
  </property>
  <property fmtid="{D5CDD505-2E9C-101B-9397-08002B2CF9AE}" pid="4" name="LastSaved">
    <vt:filetime>2025-05-14T00:00:00Z</vt:filetime>
  </property>
</Properties>
</file>